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66" r:id="rId5"/>
    <p:sldId id="259" r:id="rId6"/>
    <p:sldId id="275" r:id="rId7"/>
    <p:sldId id="276" r:id="rId8"/>
    <p:sldId id="268" r:id="rId9"/>
    <p:sldId id="260" r:id="rId10"/>
    <p:sldId id="264" r:id="rId11"/>
    <p:sldId id="262" r:id="rId12"/>
    <p:sldId id="261" r:id="rId13"/>
    <p:sldId id="267" r:id="rId14"/>
    <p:sldId id="273" r:id="rId15"/>
    <p:sldId id="274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41748D"/>
    <a:srgbClr val="14726C"/>
    <a:srgbClr val="465F6E"/>
    <a:srgbClr val="516F81"/>
    <a:srgbClr val="4D4D4D"/>
    <a:srgbClr val="333333"/>
    <a:srgbClr val="7A99AC"/>
    <a:srgbClr val="6F90A5"/>
    <a:srgbClr val="499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703"/>
    <p:restoredTop sz="96327"/>
  </p:normalViewPr>
  <p:slideViewPr>
    <p:cSldViewPr snapToGrid="0">
      <p:cViewPr>
        <p:scale>
          <a:sx n="60" d="100"/>
          <a:sy n="60" d="100"/>
        </p:scale>
        <p:origin x="624" y="1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Teacher Confidence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Confident at 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FC-B141-9703-EBAB4960E8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Confident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FC-B141-9703-EBAB4960E8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Mostly Confident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FC-B141-9703-EBAB4960E81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Very Confident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81-6D46-AEF4-88C53A2A44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2873311"/>
        <c:axId val="2133019439"/>
      </c:barChart>
      <c:catAx>
        <c:axId val="213287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019439"/>
        <c:crosses val="autoZero"/>
        <c:auto val="1"/>
        <c:lblAlgn val="ctr"/>
        <c:lblOffset val="100"/>
        <c:noMultiLvlLbl val="0"/>
      </c:catAx>
      <c:valAx>
        <c:axId val="213301943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87331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38100" cap="flat" cmpd="sng" algn="ctr">
      <a:solidFill>
        <a:schemeClr val="tx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Were the activities completed today appropriate for your class based on Kindergarten standards?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370370B-60FC-494D-9CE4-EA1D4985266F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42-604C-900C-4790D254FB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6EC7AC8-CB76-C242-BAFA-C8F8F7846777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42-604C-900C-4790D254FB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Yes </c:v>
                </c:pt>
                <c:pt idx="1">
                  <c:v>No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7-F341-8430-994CB5633F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2397247"/>
        <c:axId val="2045768943"/>
      </c:barChart>
      <c:catAx>
        <c:axId val="206239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768943"/>
        <c:crosses val="autoZero"/>
        <c:auto val="1"/>
        <c:lblAlgn val="ctr"/>
        <c:lblOffset val="100"/>
        <c:noMultiLvlLbl val="0"/>
      </c:catAx>
      <c:valAx>
        <c:axId val="2045768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397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38100" cap="flat" cmpd="sng" algn="ctr">
      <a:solidFill>
        <a:schemeClr val="tx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Does the resource provide a clear definition/explanation of MTSS?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0-2644-ABD7-56EA2D1602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shade val="51000"/>
                    <a:satMod val="130000"/>
                  </a:schemeClr>
                </a:gs>
                <a:gs pos="80000">
                  <a:schemeClr val="dk1">
                    <a:tint val="55000"/>
                    <a:shade val="93000"/>
                    <a:satMod val="130000"/>
                  </a:schemeClr>
                </a:gs>
                <a:gs pos="100000">
                  <a:schemeClr val="dk1">
                    <a:tint val="5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20-2644-ABD7-56EA2D1602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7427071"/>
        <c:axId val="367428719"/>
      </c:barChart>
      <c:catAx>
        <c:axId val="36742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28719"/>
        <c:crosses val="autoZero"/>
        <c:auto val="1"/>
        <c:lblAlgn val="ctr"/>
        <c:lblOffset val="100"/>
        <c:noMultiLvlLbl val="0"/>
      </c:catAx>
      <c:valAx>
        <c:axId val="367428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27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381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Does the form help you better understand when to consult OT or Speech for a tiered service?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  <a:shade val="51000"/>
                    <a:satMod val="130000"/>
                  </a:schemeClr>
                </a:gs>
                <a:gs pos="80000">
                  <a:schemeClr val="dk1">
                    <a:tint val="88500"/>
                    <a:shade val="93000"/>
                    <a:satMod val="130000"/>
                  </a:schemeClr>
                </a:gs>
                <a:gs pos="100000">
                  <a:schemeClr val="dk1">
                    <a:tint val="885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853C-5E48-961F-7CB18B63F2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C-5E48-961F-7CB18B63F2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shade val="51000"/>
                    <a:satMod val="130000"/>
                  </a:schemeClr>
                </a:gs>
                <a:gs pos="80000">
                  <a:schemeClr val="dk1">
                    <a:tint val="55000"/>
                    <a:shade val="93000"/>
                    <a:satMod val="130000"/>
                  </a:schemeClr>
                </a:gs>
                <a:gs pos="100000">
                  <a:schemeClr val="dk1">
                    <a:tint val="5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3C-5E48-961F-7CB18B63F2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0696975"/>
        <c:axId val="100824639"/>
      </c:barChart>
      <c:catAx>
        <c:axId val="10069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24639"/>
        <c:crosses val="autoZero"/>
        <c:auto val="1"/>
        <c:lblAlgn val="ctr"/>
        <c:lblOffset val="100"/>
        <c:noMultiLvlLbl val="0"/>
      </c:catAx>
      <c:valAx>
        <c:axId val="10082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96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381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615C5-3EBE-064F-9F4A-595325BE5E3B}" type="doc">
      <dgm:prSet loTypeId="urn:microsoft.com/office/officeart/2005/8/layout/vList5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980C1C9-6485-E046-9657-ABE10DC746F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Gain an in-depth understanding of therapy delivery models.</a:t>
          </a:r>
        </a:p>
      </dgm:t>
    </dgm:pt>
    <dgm:pt modelId="{7FB1C2AD-04CB-E64E-8A98-7FCC4D6A8D0F}" type="parTrans" cxnId="{9F98C19A-8C97-8148-B17A-8FAF2445E3F2}">
      <dgm:prSet/>
      <dgm:spPr/>
      <dgm:t>
        <a:bodyPr/>
        <a:lstStyle/>
        <a:p>
          <a:endParaRPr lang="en-US"/>
        </a:p>
      </dgm:t>
    </dgm:pt>
    <dgm:pt modelId="{F12FBAEA-A844-1D46-9D25-B885F3CE3EE8}" type="sibTrans" cxnId="{9F98C19A-8C97-8148-B17A-8FAF2445E3F2}">
      <dgm:prSet/>
      <dgm:spPr/>
      <dgm:t>
        <a:bodyPr/>
        <a:lstStyle/>
        <a:p>
          <a:endParaRPr lang="en-US"/>
        </a:p>
      </dgm:t>
    </dgm:pt>
    <dgm:pt modelId="{373DFCF8-027C-1C4A-903C-68E259F2F02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Observation of school-based OT sessions in both individual and inclusion classroom settings.</a:t>
          </a:r>
        </a:p>
      </dgm:t>
    </dgm:pt>
    <dgm:pt modelId="{7A2CD2F3-B6B0-D14E-AE5B-550733C4714B}" type="parTrans" cxnId="{9EDCBD11-944A-AB48-B383-AC7174BE2E23}">
      <dgm:prSet/>
      <dgm:spPr/>
      <dgm:t>
        <a:bodyPr/>
        <a:lstStyle/>
        <a:p>
          <a:endParaRPr lang="en-US"/>
        </a:p>
      </dgm:t>
    </dgm:pt>
    <dgm:pt modelId="{35EFCB56-6FE6-B94A-A1E6-EADD27AF3D83}" type="sibTrans" cxnId="{9EDCBD11-944A-AB48-B383-AC7174BE2E23}">
      <dgm:prSet/>
      <dgm:spPr/>
      <dgm:t>
        <a:bodyPr/>
        <a:lstStyle/>
        <a:p>
          <a:endParaRPr lang="en-US"/>
        </a:p>
      </dgm:t>
    </dgm:pt>
    <dgm:pt modelId="{98F96556-5D80-3940-8F6B-FF71FE702D6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Research and discussions with interventionists.</a:t>
          </a:r>
        </a:p>
      </dgm:t>
    </dgm:pt>
    <dgm:pt modelId="{E876101F-AFA1-B74B-B5BB-F238C9D4C324}" type="parTrans" cxnId="{08EB5FCB-5BE1-5D48-B09B-444752EB5E26}">
      <dgm:prSet/>
      <dgm:spPr/>
      <dgm:t>
        <a:bodyPr/>
        <a:lstStyle/>
        <a:p>
          <a:endParaRPr lang="en-US"/>
        </a:p>
      </dgm:t>
    </dgm:pt>
    <dgm:pt modelId="{62AD66BC-500B-5E47-B3D2-7A4949A8C717}" type="sibTrans" cxnId="{08EB5FCB-5BE1-5D48-B09B-444752EB5E26}">
      <dgm:prSet/>
      <dgm:spPr/>
      <dgm:t>
        <a:bodyPr/>
        <a:lstStyle/>
        <a:p>
          <a:endParaRPr lang="en-US"/>
        </a:p>
      </dgm:t>
    </dgm:pt>
    <dgm:pt modelId="{62CBD65C-F704-CF4C-B00F-F4C9B7BEE91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Acquire professional skills necessary for educating an interprofessional team. </a:t>
          </a:r>
        </a:p>
      </dgm:t>
    </dgm:pt>
    <dgm:pt modelId="{3E12548A-FBF1-3F48-AA93-0EEB28335E33}" type="parTrans" cxnId="{31327C7B-3C8A-9049-91F2-A0E029745881}">
      <dgm:prSet/>
      <dgm:spPr/>
      <dgm:t>
        <a:bodyPr/>
        <a:lstStyle/>
        <a:p>
          <a:endParaRPr lang="en-US"/>
        </a:p>
      </dgm:t>
    </dgm:pt>
    <dgm:pt modelId="{BA891B8F-816D-8A4F-AEF5-1681552D7BE1}" type="sibTrans" cxnId="{31327C7B-3C8A-9049-91F2-A0E029745881}">
      <dgm:prSet/>
      <dgm:spPr/>
      <dgm:t>
        <a:bodyPr/>
        <a:lstStyle/>
        <a:p>
          <a:endParaRPr lang="en-US"/>
        </a:p>
      </dgm:t>
    </dgm:pt>
    <dgm:pt modelId="{ADF5E1AD-30D8-AE48-8F4E-AE6486C7C8C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Interacted with a variety of professionals including teachers, administration, and interventionists. </a:t>
          </a:r>
        </a:p>
      </dgm:t>
    </dgm:pt>
    <dgm:pt modelId="{042E7576-10DD-BC43-BE83-EF32959C5CF3}" type="parTrans" cxnId="{B5FDFC32-07C9-994D-BE61-7F293A9ED3CE}">
      <dgm:prSet/>
      <dgm:spPr/>
      <dgm:t>
        <a:bodyPr/>
        <a:lstStyle/>
        <a:p>
          <a:endParaRPr lang="en-US"/>
        </a:p>
      </dgm:t>
    </dgm:pt>
    <dgm:pt modelId="{C0EE30DE-C757-3C49-B966-EAE58163CEAE}" type="sibTrans" cxnId="{B5FDFC32-07C9-994D-BE61-7F293A9ED3CE}">
      <dgm:prSet/>
      <dgm:spPr/>
      <dgm:t>
        <a:bodyPr/>
        <a:lstStyle/>
        <a:p>
          <a:endParaRPr lang="en-US"/>
        </a:p>
      </dgm:t>
    </dgm:pt>
    <dgm:pt modelId="{CA7E94A9-CB59-4841-9235-963F39048790}">
      <dgm:prSet phldrT="[Text]"/>
      <dgm:spPr/>
      <dgm:t>
        <a:bodyPr/>
        <a:lstStyle/>
        <a:p>
          <a:endParaRPr lang="en-US" dirty="0"/>
        </a:p>
      </dgm:t>
    </dgm:pt>
    <dgm:pt modelId="{D41A70FD-9544-AF4B-921F-80C0E1D3BDE4}" type="parTrans" cxnId="{A4851183-7040-5242-AC4C-F5A2F60EE785}">
      <dgm:prSet/>
      <dgm:spPr/>
      <dgm:t>
        <a:bodyPr/>
        <a:lstStyle/>
        <a:p>
          <a:endParaRPr lang="en-US"/>
        </a:p>
      </dgm:t>
    </dgm:pt>
    <dgm:pt modelId="{E2732B49-A8B5-5B48-AC54-0E31CB320B14}" type="sibTrans" cxnId="{A4851183-7040-5242-AC4C-F5A2F60EE785}">
      <dgm:prSet/>
      <dgm:spPr/>
      <dgm:t>
        <a:bodyPr/>
        <a:lstStyle/>
        <a:p>
          <a:endParaRPr lang="en-US"/>
        </a:p>
      </dgm:t>
    </dgm:pt>
    <dgm:pt modelId="{C71115BB-F3B6-5644-B1F9-F290070E876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Held meeting regarding deliverables in multiple settings. </a:t>
          </a:r>
        </a:p>
      </dgm:t>
    </dgm:pt>
    <dgm:pt modelId="{8962B0A7-3437-C44E-BDCC-3A2556C51D29}" type="parTrans" cxnId="{F7E974B1-87F1-2F49-BF13-D9D34F0EB5E1}">
      <dgm:prSet/>
      <dgm:spPr/>
      <dgm:t>
        <a:bodyPr/>
        <a:lstStyle/>
        <a:p>
          <a:endParaRPr lang="en-US"/>
        </a:p>
      </dgm:t>
    </dgm:pt>
    <dgm:pt modelId="{E4252D15-30E0-CA48-B4CB-94819B35BBC9}" type="sibTrans" cxnId="{F7E974B1-87F1-2F49-BF13-D9D34F0EB5E1}">
      <dgm:prSet/>
      <dgm:spPr/>
      <dgm:t>
        <a:bodyPr/>
        <a:lstStyle/>
        <a:p>
          <a:endParaRPr lang="en-US"/>
        </a:p>
      </dgm:t>
    </dgm:pt>
    <dgm:pt modelId="{7183EA7B-979B-AC41-9200-0CB8A4570291}">
      <dgm:prSet phldrT="[Text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F08D9B94-073B-2943-B85A-F48B70E229C2}" type="parTrans" cxnId="{87BC256C-0D37-DD48-9B6E-D794F3462DF9}">
      <dgm:prSet/>
      <dgm:spPr/>
      <dgm:t>
        <a:bodyPr/>
        <a:lstStyle/>
        <a:p>
          <a:endParaRPr lang="en-US"/>
        </a:p>
      </dgm:t>
    </dgm:pt>
    <dgm:pt modelId="{E7456A08-91B5-8E4B-86AB-BF0FA1776199}" type="sibTrans" cxnId="{87BC256C-0D37-DD48-9B6E-D794F3462DF9}">
      <dgm:prSet/>
      <dgm:spPr/>
      <dgm:t>
        <a:bodyPr/>
        <a:lstStyle/>
        <a:p>
          <a:endParaRPr lang="en-US"/>
        </a:p>
      </dgm:t>
    </dgm:pt>
    <dgm:pt modelId="{982DF40A-0D1B-F842-8F12-40C540F81A98}" type="pres">
      <dgm:prSet presAssocID="{7BD615C5-3EBE-064F-9F4A-595325BE5E3B}" presName="Name0" presStyleCnt="0">
        <dgm:presLayoutVars>
          <dgm:dir/>
          <dgm:animLvl val="lvl"/>
          <dgm:resizeHandles val="exact"/>
        </dgm:presLayoutVars>
      </dgm:prSet>
      <dgm:spPr/>
    </dgm:pt>
    <dgm:pt modelId="{50C2A237-6871-D143-9027-F39B4DCFA8E2}" type="pres">
      <dgm:prSet presAssocID="{1980C1C9-6485-E046-9657-ABE10DC746F6}" presName="linNode" presStyleCnt="0"/>
      <dgm:spPr/>
    </dgm:pt>
    <dgm:pt modelId="{CBB4940B-4610-F64C-9228-92FBA7782A08}" type="pres">
      <dgm:prSet presAssocID="{1980C1C9-6485-E046-9657-ABE10DC746F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836AC67-F948-534A-8BC1-BE4406F077AC}" type="pres">
      <dgm:prSet presAssocID="{1980C1C9-6485-E046-9657-ABE10DC746F6}" presName="descendantText" presStyleLbl="alignAccFollowNode1" presStyleIdx="0" presStyleCnt="2">
        <dgm:presLayoutVars>
          <dgm:bulletEnabled val="1"/>
        </dgm:presLayoutVars>
      </dgm:prSet>
      <dgm:spPr/>
    </dgm:pt>
    <dgm:pt modelId="{176FF7CD-6824-114D-8185-D6BB7A544EE8}" type="pres">
      <dgm:prSet presAssocID="{F12FBAEA-A844-1D46-9D25-B885F3CE3EE8}" presName="sp" presStyleCnt="0"/>
      <dgm:spPr/>
    </dgm:pt>
    <dgm:pt modelId="{FD1CD401-60E3-3D4F-BBEF-390DE191D686}" type="pres">
      <dgm:prSet presAssocID="{62CBD65C-F704-CF4C-B00F-F4C9B7BEE91D}" presName="linNode" presStyleCnt="0"/>
      <dgm:spPr/>
    </dgm:pt>
    <dgm:pt modelId="{05FEF1F5-2275-F846-A5A7-091427E4AB88}" type="pres">
      <dgm:prSet presAssocID="{62CBD65C-F704-CF4C-B00F-F4C9B7BEE91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F33DBF60-721C-144F-AE40-910F85B1BCC1}" type="pres">
      <dgm:prSet presAssocID="{62CBD65C-F704-CF4C-B00F-F4C9B7BEE91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28F4F05-E3DE-3547-9C94-5C850871FFAE}" type="presOf" srcId="{CA7E94A9-CB59-4841-9235-963F39048790}" destId="{A836AC67-F948-534A-8BC1-BE4406F077AC}" srcOrd="0" destOrd="1" presId="urn:microsoft.com/office/officeart/2005/8/layout/vList5"/>
    <dgm:cxn modelId="{FF070906-53F4-9648-BADB-F70E594F6EB0}" type="presOf" srcId="{1980C1C9-6485-E046-9657-ABE10DC746F6}" destId="{CBB4940B-4610-F64C-9228-92FBA7782A08}" srcOrd="0" destOrd="0" presId="urn:microsoft.com/office/officeart/2005/8/layout/vList5"/>
    <dgm:cxn modelId="{9EDCBD11-944A-AB48-B383-AC7174BE2E23}" srcId="{1980C1C9-6485-E046-9657-ABE10DC746F6}" destId="{373DFCF8-027C-1C4A-903C-68E259F2F027}" srcOrd="0" destOrd="0" parTransId="{7A2CD2F3-B6B0-D14E-AE5B-550733C4714B}" sibTransId="{35EFCB56-6FE6-B94A-A1E6-EADD27AF3D83}"/>
    <dgm:cxn modelId="{B5FDFC32-07C9-994D-BE61-7F293A9ED3CE}" srcId="{62CBD65C-F704-CF4C-B00F-F4C9B7BEE91D}" destId="{ADF5E1AD-30D8-AE48-8F4E-AE6486C7C8C7}" srcOrd="0" destOrd="0" parTransId="{042E7576-10DD-BC43-BE83-EF32959C5CF3}" sibTransId="{C0EE30DE-C757-3C49-B966-EAE58163CEAE}"/>
    <dgm:cxn modelId="{1413454B-AF09-084B-8E35-C7BBD36C7AD6}" type="presOf" srcId="{ADF5E1AD-30D8-AE48-8F4E-AE6486C7C8C7}" destId="{F33DBF60-721C-144F-AE40-910F85B1BCC1}" srcOrd="0" destOrd="0" presId="urn:microsoft.com/office/officeart/2005/8/layout/vList5"/>
    <dgm:cxn modelId="{15BD3B66-7AAE-E94A-917D-9E9A41B7A52B}" type="presOf" srcId="{7BD615C5-3EBE-064F-9F4A-595325BE5E3B}" destId="{982DF40A-0D1B-F842-8F12-40C540F81A98}" srcOrd="0" destOrd="0" presId="urn:microsoft.com/office/officeart/2005/8/layout/vList5"/>
    <dgm:cxn modelId="{302D916A-2836-2A45-A713-DC18113E3065}" type="presOf" srcId="{C71115BB-F3B6-5644-B1F9-F290070E8760}" destId="{F33DBF60-721C-144F-AE40-910F85B1BCC1}" srcOrd="0" destOrd="2" presId="urn:microsoft.com/office/officeart/2005/8/layout/vList5"/>
    <dgm:cxn modelId="{87BC256C-0D37-DD48-9B6E-D794F3462DF9}" srcId="{62CBD65C-F704-CF4C-B00F-F4C9B7BEE91D}" destId="{7183EA7B-979B-AC41-9200-0CB8A4570291}" srcOrd="1" destOrd="0" parTransId="{F08D9B94-073B-2943-B85A-F48B70E229C2}" sibTransId="{E7456A08-91B5-8E4B-86AB-BF0FA1776199}"/>
    <dgm:cxn modelId="{D1C83E6D-811F-2944-887B-636A84A9D25E}" type="presOf" srcId="{373DFCF8-027C-1C4A-903C-68E259F2F027}" destId="{A836AC67-F948-534A-8BC1-BE4406F077AC}" srcOrd="0" destOrd="0" presId="urn:microsoft.com/office/officeart/2005/8/layout/vList5"/>
    <dgm:cxn modelId="{31327C7B-3C8A-9049-91F2-A0E029745881}" srcId="{7BD615C5-3EBE-064F-9F4A-595325BE5E3B}" destId="{62CBD65C-F704-CF4C-B00F-F4C9B7BEE91D}" srcOrd="1" destOrd="0" parTransId="{3E12548A-FBF1-3F48-AA93-0EEB28335E33}" sibTransId="{BA891B8F-816D-8A4F-AEF5-1681552D7BE1}"/>
    <dgm:cxn modelId="{A4851183-7040-5242-AC4C-F5A2F60EE785}" srcId="{1980C1C9-6485-E046-9657-ABE10DC746F6}" destId="{CA7E94A9-CB59-4841-9235-963F39048790}" srcOrd="1" destOrd="0" parTransId="{D41A70FD-9544-AF4B-921F-80C0E1D3BDE4}" sibTransId="{E2732B49-A8B5-5B48-AC54-0E31CB320B14}"/>
    <dgm:cxn modelId="{9257A196-FC55-414A-844F-BAA21CAAF0E6}" type="presOf" srcId="{98F96556-5D80-3940-8F6B-FF71FE702D60}" destId="{A836AC67-F948-534A-8BC1-BE4406F077AC}" srcOrd="0" destOrd="2" presId="urn:microsoft.com/office/officeart/2005/8/layout/vList5"/>
    <dgm:cxn modelId="{9F98C19A-8C97-8148-B17A-8FAF2445E3F2}" srcId="{7BD615C5-3EBE-064F-9F4A-595325BE5E3B}" destId="{1980C1C9-6485-E046-9657-ABE10DC746F6}" srcOrd="0" destOrd="0" parTransId="{7FB1C2AD-04CB-E64E-8A98-7FCC4D6A8D0F}" sibTransId="{F12FBAEA-A844-1D46-9D25-B885F3CE3EE8}"/>
    <dgm:cxn modelId="{F7E974B1-87F1-2F49-BF13-D9D34F0EB5E1}" srcId="{62CBD65C-F704-CF4C-B00F-F4C9B7BEE91D}" destId="{C71115BB-F3B6-5644-B1F9-F290070E8760}" srcOrd="2" destOrd="0" parTransId="{8962B0A7-3437-C44E-BDCC-3A2556C51D29}" sibTransId="{E4252D15-30E0-CA48-B4CB-94819B35BBC9}"/>
    <dgm:cxn modelId="{08EB5FCB-5BE1-5D48-B09B-444752EB5E26}" srcId="{1980C1C9-6485-E046-9657-ABE10DC746F6}" destId="{98F96556-5D80-3940-8F6B-FF71FE702D60}" srcOrd="2" destOrd="0" parTransId="{E876101F-AFA1-B74B-B5BB-F238C9D4C324}" sibTransId="{62AD66BC-500B-5E47-B3D2-7A4949A8C717}"/>
    <dgm:cxn modelId="{36E4E2D4-ABBF-2349-84CC-31DA58DF0E6A}" type="presOf" srcId="{62CBD65C-F704-CF4C-B00F-F4C9B7BEE91D}" destId="{05FEF1F5-2275-F846-A5A7-091427E4AB88}" srcOrd="0" destOrd="0" presId="urn:microsoft.com/office/officeart/2005/8/layout/vList5"/>
    <dgm:cxn modelId="{05BDD5F4-E19E-BF42-8BBE-C6CBC7FA07E3}" type="presOf" srcId="{7183EA7B-979B-AC41-9200-0CB8A4570291}" destId="{F33DBF60-721C-144F-AE40-910F85B1BCC1}" srcOrd="0" destOrd="1" presId="urn:microsoft.com/office/officeart/2005/8/layout/vList5"/>
    <dgm:cxn modelId="{D4A08CD7-6C48-0445-B430-01CFB6966F39}" type="presParOf" srcId="{982DF40A-0D1B-F842-8F12-40C540F81A98}" destId="{50C2A237-6871-D143-9027-F39B4DCFA8E2}" srcOrd="0" destOrd="0" presId="urn:microsoft.com/office/officeart/2005/8/layout/vList5"/>
    <dgm:cxn modelId="{848108B6-0FA3-B442-934F-2B3D1B77C359}" type="presParOf" srcId="{50C2A237-6871-D143-9027-F39B4DCFA8E2}" destId="{CBB4940B-4610-F64C-9228-92FBA7782A08}" srcOrd="0" destOrd="0" presId="urn:microsoft.com/office/officeart/2005/8/layout/vList5"/>
    <dgm:cxn modelId="{CD030CBE-C9C8-0144-A712-C405737EF59B}" type="presParOf" srcId="{50C2A237-6871-D143-9027-F39B4DCFA8E2}" destId="{A836AC67-F948-534A-8BC1-BE4406F077AC}" srcOrd="1" destOrd="0" presId="urn:microsoft.com/office/officeart/2005/8/layout/vList5"/>
    <dgm:cxn modelId="{A05FFFDB-4706-9547-BA96-42A1C27BF2A8}" type="presParOf" srcId="{982DF40A-0D1B-F842-8F12-40C540F81A98}" destId="{176FF7CD-6824-114D-8185-D6BB7A544EE8}" srcOrd="1" destOrd="0" presId="urn:microsoft.com/office/officeart/2005/8/layout/vList5"/>
    <dgm:cxn modelId="{25A82B15-D102-324D-A37B-4EF0440F20E9}" type="presParOf" srcId="{982DF40A-0D1B-F842-8F12-40C540F81A98}" destId="{FD1CD401-60E3-3D4F-BBEF-390DE191D686}" srcOrd="2" destOrd="0" presId="urn:microsoft.com/office/officeart/2005/8/layout/vList5"/>
    <dgm:cxn modelId="{A140EB40-3BEB-C843-9342-21ABC9FFB87F}" type="presParOf" srcId="{FD1CD401-60E3-3D4F-BBEF-390DE191D686}" destId="{05FEF1F5-2275-F846-A5A7-091427E4AB88}" srcOrd="0" destOrd="0" presId="urn:microsoft.com/office/officeart/2005/8/layout/vList5"/>
    <dgm:cxn modelId="{C8034B82-80CB-E645-8E85-5F39B40D241F}" type="presParOf" srcId="{FD1CD401-60E3-3D4F-BBEF-390DE191D686}" destId="{F33DBF60-721C-144F-AE40-910F85B1BC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3EC8D4-4730-C148-B67E-F7710E66E2AF}" type="doc">
      <dgm:prSet loTypeId="urn:microsoft.com/office/officeart/2005/8/layout/chevron1" loCatId="" qsTypeId="urn:microsoft.com/office/officeart/2005/8/quickstyle/simple2" qsCatId="simple" csTypeId="urn:microsoft.com/office/officeart/2005/8/colors/accent0_1" csCatId="mainScheme" phldr="1"/>
      <dgm:spPr/>
    </dgm:pt>
    <dgm:pt modelId="{AE2C1E49-B9DD-DC4C-BBDF-F3484667F12F}">
      <dgm:prSet phldrT="[Text]"/>
      <dgm:spPr/>
      <dgm:t>
        <a:bodyPr/>
        <a:lstStyle/>
        <a:p>
          <a:r>
            <a:rPr lang="en-US" b="1" dirty="0"/>
            <a:t>Observation</a:t>
          </a:r>
        </a:p>
      </dgm:t>
    </dgm:pt>
    <dgm:pt modelId="{C6F2DFC6-8B9C-1544-89EE-D16F1F6835EE}" type="parTrans" cxnId="{34001ED5-8130-8B4D-9C1A-7972F86140EC}">
      <dgm:prSet/>
      <dgm:spPr/>
      <dgm:t>
        <a:bodyPr/>
        <a:lstStyle/>
        <a:p>
          <a:endParaRPr lang="en-US"/>
        </a:p>
      </dgm:t>
    </dgm:pt>
    <dgm:pt modelId="{F4B4ED70-1DC4-8D45-88C3-F30A6118D7EE}" type="sibTrans" cxnId="{34001ED5-8130-8B4D-9C1A-7972F86140EC}">
      <dgm:prSet/>
      <dgm:spPr/>
      <dgm:t>
        <a:bodyPr/>
        <a:lstStyle/>
        <a:p>
          <a:endParaRPr lang="en-US"/>
        </a:p>
      </dgm:t>
    </dgm:pt>
    <dgm:pt modelId="{55952EE4-546E-2B45-95A4-AC2A7960A213}">
      <dgm:prSet phldrT="[Text]"/>
      <dgm:spPr/>
      <dgm:t>
        <a:bodyPr/>
        <a:lstStyle/>
        <a:p>
          <a:r>
            <a:rPr lang="en-US" b="1" dirty="0"/>
            <a:t>Development</a:t>
          </a:r>
        </a:p>
      </dgm:t>
    </dgm:pt>
    <dgm:pt modelId="{C2AD2D8D-C812-B241-A693-88B459F9D66E}" type="parTrans" cxnId="{512F91DB-49D7-6A44-BF05-0175ADBE0528}">
      <dgm:prSet/>
      <dgm:spPr/>
      <dgm:t>
        <a:bodyPr/>
        <a:lstStyle/>
        <a:p>
          <a:endParaRPr lang="en-US"/>
        </a:p>
      </dgm:t>
    </dgm:pt>
    <dgm:pt modelId="{EEE1155B-16F8-EC46-B9E0-931082225728}" type="sibTrans" cxnId="{512F91DB-49D7-6A44-BF05-0175ADBE0528}">
      <dgm:prSet/>
      <dgm:spPr/>
      <dgm:t>
        <a:bodyPr/>
        <a:lstStyle/>
        <a:p>
          <a:endParaRPr lang="en-US"/>
        </a:p>
      </dgm:t>
    </dgm:pt>
    <dgm:pt modelId="{AB63F53C-DBBB-464E-B8E4-F9A68D1563BE}">
      <dgm:prSet/>
      <dgm:spPr/>
      <dgm:t>
        <a:bodyPr/>
        <a:lstStyle/>
        <a:p>
          <a:r>
            <a:rPr lang="en-US" b="1" dirty="0"/>
            <a:t>Implementation</a:t>
          </a:r>
        </a:p>
      </dgm:t>
    </dgm:pt>
    <dgm:pt modelId="{B0CCC1C7-4D65-3A4A-AFB6-470E61CE4A2D}" type="parTrans" cxnId="{31457FF6-50E8-2544-A233-75877C6ACFF6}">
      <dgm:prSet/>
      <dgm:spPr/>
      <dgm:t>
        <a:bodyPr/>
        <a:lstStyle/>
        <a:p>
          <a:endParaRPr lang="en-US"/>
        </a:p>
      </dgm:t>
    </dgm:pt>
    <dgm:pt modelId="{95870242-0A4F-2F43-873A-1237126DD059}" type="sibTrans" cxnId="{31457FF6-50E8-2544-A233-75877C6ACFF6}">
      <dgm:prSet/>
      <dgm:spPr/>
      <dgm:t>
        <a:bodyPr/>
        <a:lstStyle/>
        <a:p>
          <a:endParaRPr lang="en-US"/>
        </a:p>
      </dgm:t>
    </dgm:pt>
    <dgm:pt modelId="{C529789C-50CF-EF42-837C-0BA198E96A4E}" type="pres">
      <dgm:prSet presAssocID="{5D3EC8D4-4730-C148-B67E-F7710E66E2AF}" presName="Name0" presStyleCnt="0">
        <dgm:presLayoutVars>
          <dgm:dir/>
          <dgm:animLvl val="lvl"/>
          <dgm:resizeHandles val="exact"/>
        </dgm:presLayoutVars>
      </dgm:prSet>
      <dgm:spPr/>
    </dgm:pt>
    <dgm:pt modelId="{1CD93779-0445-2944-952B-AC8B96809DD0}" type="pres">
      <dgm:prSet presAssocID="{AE2C1E49-B9DD-DC4C-BBDF-F3484667F12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B885F6-BE34-714B-9351-F69483F91D72}" type="pres">
      <dgm:prSet presAssocID="{F4B4ED70-1DC4-8D45-88C3-F30A6118D7EE}" presName="parTxOnlySpace" presStyleCnt="0"/>
      <dgm:spPr/>
    </dgm:pt>
    <dgm:pt modelId="{07766CCF-272D-6D4D-84D6-7D944EB01835}" type="pres">
      <dgm:prSet presAssocID="{55952EE4-546E-2B45-95A4-AC2A7960A21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5CFB51C-1933-334C-913C-324A77E4FFF0}" type="pres">
      <dgm:prSet presAssocID="{EEE1155B-16F8-EC46-B9E0-931082225728}" presName="parTxOnlySpace" presStyleCnt="0"/>
      <dgm:spPr/>
    </dgm:pt>
    <dgm:pt modelId="{FC53B27C-7454-2E4B-BC79-0903A94233BD}" type="pres">
      <dgm:prSet presAssocID="{AB63F53C-DBBB-464E-B8E4-F9A68D1563B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6AF0829-FA21-054C-BF4B-39E6908BED12}" type="presOf" srcId="{AB63F53C-DBBB-464E-B8E4-F9A68D1563BE}" destId="{FC53B27C-7454-2E4B-BC79-0903A94233BD}" srcOrd="0" destOrd="0" presId="urn:microsoft.com/office/officeart/2005/8/layout/chevron1"/>
    <dgm:cxn modelId="{EF7374BD-FD90-B043-8E87-7E1EA4552DF9}" type="presOf" srcId="{5D3EC8D4-4730-C148-B67E-F7710E66E2AF}" destId="{C529789C-50CF-EF42-837C-0BA198E96A4E}" srcOrd="0" destOrd="0" presId="urn:microsoft.com/office/officeart/2005/8/layout/chevron1"/>
    <dgm:cxn modelId="{A8B7EBCC-54EC-6245-8083-99A1E842B072}" type="presOf" srcId="{55952EE4-546E-2B45-95A4-AC2A7960A213}" destId="{07766CCF-272D-6D4D-84D6-7D944EB01835}" srcOrd="0" destOrd="0" presId="urn:microsoft.com/office/officeart/2005/8/layout/chevron1"/>
    <dgm:cxn modelId="{34001ED5-8130-8B4D-9C1A-7972F86140EC}" srcId="{5D3EC8D4-4730-C148-B67E-F7710E66E2AF}" destId="{AE2C1E49-B9DD-DC4C-BBDF-F3484667F12F}" srcOrd="0" destOrd="0" parTransId="{C6F2DFC6-8B9C-1544-89EE-D16F1F6835EE}" sibTransId="{F4B4ED70-1DC4-8D45-88C3-F30A6118D7EE}"/>
    <dgm:cxn modelId="{FFE907D6-A623-3A4A-BD86-7E94AE163C23}" type="presOf" srcId="{AE2C1E49-B9DD-DC4C-BBDF-F3484667F12F}" destId="{1CD93779-0445-2944-952B-AC8B96809DD0}" srcOrd="0" destOrd="0" presId="urn:microsoft.com/office/officeart/2005/8/layout/chevron1"/>
    <dgm:cxn modelId="{512F91DB-49D7-6A44-BF05-0175ADBE0528}" srcId="{5D3EC8D4-4730-C148-B67E-F7710E66E2AF}" destId="{55952EE4-546E-2B45-95A4-AC2A7960A213}" srcOrd="1" destOrd="0" parTransId="{C2AD2D8D-C812-B241-A693-88B459F9D66E}" sibTransId="{EEE1155B-16F8-EC46-B9E0-931082225728}"/>
    <dgm:cxn modelId="{31457FF6-50E8-2544-A233-75877C6ACFF6}" srcId="{5D3EC8D4-4730-C148-B67E-F7710E66E2AF}" destId="{AB63F53C-DBBB-464E-B8E4-F9A68D1563BE}" srcOrd="2" destOrd="0" parTransId="{B0CCC1C7-4D65-3A4A-AFB6-470E61CE4A2D}" sibTransId="{95870242-0A4F-2F43-873A-1237126DD059}"/>
    <dgm:cxn modelId="{44BF294B-4175-B34E-B9E7-02B3F8D3E387}" type="presParOf" srcId="{C529789C-50CF-EF42-837C-0BA198E96A4E}" destId="{1CD93779-0445-2944-952B-AC8B96809DD0}" srcOrd="0" destOrd="0" presId="urn:microsoft.com/office/officeart/2005/8/layout/chevron1"/>
    <dgm:cxn modelId="{6CE79287-1873-5A45-BFF8-C05B2B71B26F}" type="presParOf" srcId="{C529789C-50CF-EF42-837C-0BA198E96A4E}" destId="{0EB885F6-BE34-714B-9351-F69483F91D72}" srcOrd="1" destOrd="0" presId="urn:microsoft.com/office/officeart/2005/8/layout/chevron1"/>
    <dgm:cxn modelId="{02DE2A05-C24B-A549-8011-6D60A914608F}" type="presParOf" srcId="{C529789C-50CF-EF42-837C-0BA198E96A4E}" destId="{07766CCF-272D-6D4D-84D6-7D944EB01835}" srcOrd="2" destOrd="0" presId="urn:microsoft.com/office/officeart/2005/8/layout/chevron1"/>
    <dgm:cxn modelId="{C1E2B1E4-0737-924F-A64C-89F26FA1B003}" type="presParOf" srcId="{C529789C-50CF-EF42-837C-0BA198E96A4E}" destId="{E5CFB51C-1933-334C-913C-324A77E4FFF0}" srcOrd="3" destOrd="0" presId="urn:microsoft.com/office/officeart/2005/8/layout/chevron1"/>
    <dgm:cxn modelId="{05576C93-ABD1-A749-AA81-F66055E50E3C}" type="presParOf" srcId="{C529789C-50CF-EF42-837C-0BA198E96A4E}" destId="{FC53B27C-7454-2E4B-BC79-0903A94233BD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D458A5-ECFA-EE43-93D8-7075AB67D291}" type="doc">
      <dgm:prSet loTypeId="urn:microsoft.com/office/officeart/2005/8/layout/vList3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A62C7A0-4369-4A4F-99F8-A712D0713D99}">
      <dgm:prSet phldrT="[Text]"/>
      <dgm:spPr/>
      <dgm:t>
        <a:bodyPr/>
        <a:lstStyle/>
        <a:p>
          <a:r>
            <a:rPr lang="en-US" b="1" dirty="0"/>
            <a:t>Quality Improvement </a:t>
          </a:r>
        </a:p>
      </dgm:t>
    </dgm:pt>
    <dgm:pt modelId="{D1D9BCEA-099A-EA40-A9DA-E5C4D7912644}" type="parTrans" cxnId="{B538FF79-99C3-C64F-AEFE-D01B1447B020}">
      <dgm:prSet/>
      <dgm:spPr/>
      <dgm:t>
        <a:bodyPr/>
        <a:lstStyle/>
        <a:p>
          <a:endParaRPr lang="en-US"/>
        </a:p>
      </dgm:t>
    </dgm:pt>
    <dgm:pt modelId="{B09978C5-BDA8-F14D-AEAF-6E5EAB75E1B7}" type="sibTrans" cxnId="{B538FF79-99C3-C64F-AEFE-D01B1447B020}">
      <dgm:prSet/>
      <dgm:spPr/>
      <dgm:t>
        <a:bodyPr/>
        <a:lstStyle/>
        <a:p>
          <a:endParaRPr lang="en-US"/>
        </a:p>
      </dgm:t>
    </dgm:pt>
    <dgm:pt modelId="{6EA3A328-9568-1646-87D7-8AFD506E20A1}">
      <dgm:prSet phldrT="[Text]"/>
      <dgm:spPr/>
      <dgm:t>
        <a:bodyPr/>
        <a:lstStyle/>
        <a:p>
          <a:r>
            <a:rPr lang="en-US" dirty="0"/>
            <a:t>Tier One Education</a:t>
          </a:r>
        </a:p>
      </dgm:t>
    </dgm:pt>
    <dgm:pt modelId="{9904CA15-1A28-774B-B1C6-D62F52BE5D28}" type="parTrans" cxnId="{2952D94C-5EBB-F143-942F-F8E801043787}">
      <dgm:prSet/>
      <dgm:spPr/>
      <dgm:t>
        <a:bodyPr/>
        <a:lstStyle/>
        <a:p>
          <a:endParaRPr lang="en-US"/>
        </a:p>
      </dgm:t>
    </dgm:pt>
    <dgm:pt modelId="{44EC3345-C1AC-1C47-B5D7-B4B863128FE1}" type="sibTrans" cxnId="{2952D94C-5EBB-F143-942F-F8E801043787}">
      <dgm:prSet/>
      <dgm:spPr/>
      <dgm:t>
        <a:bodyPr/>
        <a:lstStyle/>
        <a:p>
          <a:endParaRPr lang="en-US"/>
        </a:p>
      </dgm:t>
    </dgm:pt>
    <dgm:pt modelId="{E59C3931-FF3F-A442-A42F-DEC254C4F37E}">
      <dgm:prSet phldrT="[Text]"/>
      <dgm:spPr/>
      <dgm:t>
        <a:bodyPr/>
        <a:lstStyle/>
        <a:p>
          <a:r>
            <a:rPr lang="en-US" dirty="0"/>
            <a:t>MTSS Education</a:t>
          </a:r>
        </a:p>
      </dgm:t>
    </dgm:pt>
    <dgm:pt modelId="{49885F76-F3C9-D841-B755-2272855BD6B8}" type="parTrans" cxnId="{A62AD4E0-B543-AF48-B3AE-B2DEBB447DE7}">
      <dgm:prSet/>
      <dgm:spPr/>
      <dgm:t>
        <a:bodyPr/>
        <a:lstStyle/>
        <a:p>
          <a:endParaRPr lang="en-US"/>
        </a:p>
      </dgm:t>
    </dgm:pt>
    <dgm:pt modelId="{49B31ACD-4763-0B44-951D-F7F39A331DA6}" type="sibTrans" cxnId="{A62AD4E0-B543-AF48-B3AE-B2DEBB447DE7}">
      <dgm:prSet/>
      <dgm:spPr/>
      <dgm:t>
        <a:bodyPr/>
        <a:lstStyle/>
        <a:p>
          <a:endParaRPr lang="en-US"/>
        </a:p>
      </dgm:t>
    </dgm:pt>
    <dgm:pt modelId="{1F48141B-9CAF-E741-A76D-66B3958886CA}">
      <dgm:prSet phldrT="[Text]"/>
      <dgm:spPr/>
      <dgm:t>
        <a:bodyPr/>
        <a:lstStyle/>
        <a:p>
          <a:r>
            <a:rPr lang="en-US" b="1" dirty="0"/>
            <a:t>Evaluation Methods</a:t>
          </a:r>
        </a:p>
      </dgm:t>
    </dgm:pt>
    <dgm:pt modelId="{DF7E7DB1-5071-B947-8912-26B9600FF8F5}" type="parTrans" cxnId="{46505ACD-7CD5-2448-B775-5D8339535D1A}">
      <dgm:prSet/>
      <dgm:spPr/>
      <dgm:t>
        <a:bodyPr/>
        <a:lstStyle/>
        <a:p>
          <a:endParaRPr lang="en-US"/>
        </a:p>
      </dgm:t>
    </dgm:pt>
    <dgm:pt modelId="{7BBEB589-DA9D-2D45-9F72-41255F7744F8}" type="sibTrans" cxnId="{46505ACD-7CD5-2448-B775-5D8339535D1A}">
      <dgm:prSet/>
      <dgm:spPr/>
      <dgm:t>
        <a:bodyPr/>
        <a:lstStyle/>
        <a:p>
          <a:endParaRPr lang="en-US"/>
        </a:p>
      </dgm:t>
    </dgm:pt>
    <dgm:pt modelId="{711DA256-1E92-1D44-926C-6DA069D8F265}">
      <dgm:prSet phldrT="[Text]"/>
      <dgm:spPr/>
      <dgm:t>
        <a:bodyPr/>
        <a:lstStyle/>
        <a:p>
          <a:r>
            <a:rPr lang="en-US" dirty="0"/>
            <a:t>RedCap Surveys </a:t>
          </a:r>
        </a:p>
      </dgm:t>
    </dgm:pt>
    <dgm:pt modelId="{461BB4D8-B836-AB45-BBA5-6D2C2E3B7EB8}" type="parTrans" cxnId="{941391B9-98CF-6A4B-90CA-EC9EA2A62BC4}">
      <dgm:prSet/>
      <dgm:spPr/>
      <dgm:t>
        <a:bodyPr/>
        <a:lstStyle/>
        <a:p>
          <a:endParaRPr lang="en-US"/>
        </a:p>
      </dgm:t>
    </dgm:pt>
    <dgm:pt modelId="{D2F01905-CCB4-C94E-8825-93E4A86245BD}" type="sibTrans" cxnId="{941391B9-98CF-6A4B-90CA-EC9EA2A62BC4}">
      <dgm:prSet/>
      <dgm:spPr/>
      <dgm:t>
        <a:bodyPr/>
        <a:lstStyle/>
        <a:p>
          <a:endParaRPr lang="en-US"/>
        </a:p>
      </dgm:t>
    </dgm:pt>
    <dgm:pt modelId="{C5183A13-EE66-B54F-BE31-0328D5D2A9DA}">
      <dgm:prSet phldrT="[Text]"/>
      <dgm:spPr/>
      <dgm:t>
        <a:bodyPr/>
        <a:lstStyle/>
        <a:p>
          <a:r>
            <a:rPr lang="en-US" dirty="0"/>
            <a:t>Live, In-person Feedback</a:t>
          </a:r>
        </a:p>
      </dgm:t>
    </dgm:pt>
    <dgm:pt modelId="{F1A8DE5F-4AB3-3D44-847A-2E6980C215D0}" type="parTrans" cxnId="{61E0FABB-C02A-FA4E-A506-AD1562E9AD77}">
      <dgm:prSet/>
      <dgm:spPr/>
      <dgm:t>
        <a:bodyPr/>
        <a:lstStyle/>
        <a:p>
          <a:endParaRPr lang="en-US"/>
        </a:p>
      </dgm:t>
    </dgm:pt>
    <dgm:pt modelId="{E8A8C2C6-3E31-8747-8BBA-D7F7871E0CFC}" type="sibTrans" cxnId="{61E0FABB-C02A-FA4E-A506-AD1562E9AD77}">
      <dgm:prSet/>
      <dgm:spPr/>
      <dgm:t>
        <a:bodyPr/>
        <a:lstStyle/>
        <a:p>
          <a:endParaRPr lang="en-US"/>
        </a:p>
      </dgm:t>
    </dgm:pt>
    <dgm:pt modelId="{4FB4611B-2020-AB4A-91D3-1FE37FFFBFEF}" type="pres">
      <dgm:prSet presAssocID="{C9D458A5-ECFA-EE43-93D8-7075AB67D291}" presName="linearFlow" presStyleCnt="0">
        <dgm:presLayoutVars>
          <dgm:dir/>
          <dgm:resizeHandles val="exact"/>
        </dgm:presLayoutVars>
      </dgm:prSet>
      <dgm:spPr/>
    </dgm:pt>
    <dgm:pt modelId="{7DC40D58-5E53-724E-9A9D-C15A1FBCE81A}" type="pres">
      <dgm:prSet presAssocID="{1A62C7A0-4369-4A4F-99F8-A712D0713D99}" presName="composite" presStyleCnt="0"/>
      <dgm:spPr/>
    </dgm:pt>
    <dgm:pt modelId="{CFC3FCC6-BE40-EE43-814B-55A5489E9A00}" type="pres">
      <dgm:prSet presAssocID="{1A62C7A0-4369-4A4F-99F8-A712D0713D99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FFC1BB7-2678-E84A-A956-1231A4F6376F}" type="pres">
      <dgm:prSet presAssocID="{1A62C7A0-4369-4A4F-99F8-A712D0713D99}" presName="txShp" presStyleLbl="node1" presStyleIdx="0" presStyleCnt="2">
        <dgm:presLayoutVars>
          <dgm:bulletEnabled val="1"/>
        </dgm:presLayoutVars>
      </dgm:prSet>
      <dgm:spPr/>
    </dgm:pt>
    <dgm:pt modelId="{71BF6F7B-83A8-6E49-A64F-CD8AF35E219B}" type="pres">
      <dgm:prSet presAssocID="{B09978C5-BDA8-F14D-AEAF-6E5EAB75E1B7}" presName="spacing" presStyleCnt="0"/>
      <dgm:spPr/>
    </dgm:pt>
    <dgm:pt modelId="{50A9FD66-E976-554E-ABF5-69CCB647BD32}" type="pres">
      <dgm:prSet presAssocID="{1F48141B-9CAF-E741-A76D-66B3958886CA}" presName="composite" presStyleCnt="0"/>
      <dgm:spPr/>
    </dgm:pt>
    <dgm:pt modelId="{CD8D774C-FC0C-5C49-A60D-3A69ABA9B883}" type="pres">
      <dgm:prSet presAssocID="{1F48141B-9CAF-E741-A76D-66B3958886CA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B136ACE-FCF3-5047-BD40-79E1CEF70D23}" type="pres">
      <dgm:prSet presAssocID="{1F48141B-9CAF-E741-A76D-66B3958886CA}" presName="txShp" presStyleLbl="node1" presStyleIdx="1" presStyleCnt="2">
        <dgm:presLayoutVars>
          <dgm:bulletEnabled val="1"/>
        </dgm:presLayoutVars>
      </dgm:prSet>
      <dgm:spPr/>
    </dgm:pt>
  </dgm:ptLst>
  <dgm:cxnLst>
    <dgm:cxn modelId="{AA572224-55E1-FE40-9723-EFEAA54E21AF}" type="presOf" srcId="{711DA256-1E92-1D44-926C-6DA069D8F265}" destId="{CB136ACE-FCF3-5047-BD40-79E1CEF70D23}" srcOrd="0" destOrd="1" presId="urn:microsoft.com/office/officeart/2005/8/layout/vList3"/>
    <dgm:cxn modelId="{2952D94C-5EBB-F143-942F-F8E801043787}" srcId="{1A62C7A0-4369-4A4F-99F8-A712D0713D99}" destId="{6EA3A328-9568-1646-87D7-8AFD506E20A1}" srcOrd="0" destOrd="0" parTransId="{9904CA15-1A28-774B-B1C6-D62F52BE5D28}" sibTransId="{44EC3345-C1AC-1C47-B5D7-B4B863128FE1}"/>
    <dgm:cxn modelId="{E054655C-966A-C145-B1AE-720B9182F0DB}" type="presOf" srcId="{1F48141B-9CAF-E741-A76D-66B3958886CA}" destId="{CB136ACE-FCF3-5047-BD40-79E1CEF70D23}" srcOrd="0" destOrd="0" presId="urn:microsoft.com/office/officeart/2005/8/layout/vList3"/>
    <dgm:cxn modelId="{8F267E67-D4DA-B34F-A6AA-31BEF83CA687}" type="presOf" srcId="{6EA3A328-9568-1646-87D7-8AFD506E20A1}" destId="{0FFC1BB7-2678-E84A-A956-1231A4F6376F}" srcOrd="0" destOrd="1" presId="urn:microsoft.com/office/officeart/2005/8/layout/vList3"/>
    <dgm:cxn modelId="{0CD70069-37A1-4649-B035-B1FA9508DBF7}" type="presOf" srcId="{E59C3931-FF3F-A442-A42F-DEC254C4F37E}" destId="{0FFC1BB7-2678-E84A-A956-1231A4F6376F}" srcOrd="0" destOrd="2" presId="urn:microsoft.com/office/officeart/2005/8/layout/vList3"/>
    <dgm:cxn modelId="{C9B75475-C2A0-A54F-BDEF-60792C654D64}" type="presOf" srcId="{C5183A13-EE66-B54F-BE31-0328D5D2A9DA}" destId="{CB136ACE-FCF3-5047-BD40-79E1CEF70D23}" srcOrd="0" destOrd="2" presId="urn:microsoft.com/office/officeart/2005/8/layout/vList3"/>
    <dgm:cxn modelId="{B538FF79-99C3-C64F-AEFE-D01B1447B020}" srcId="{C9D458A5-ECFA-EE43-93D8-7075AB67D291}" destId="{1A62C7A0-4369-4A4F-99F8-A712D0713D99}" srcOrd="0" destOrd="0" parTransId="{D1D9BCEA-099A-EA40-A9DA-E5C4D7912644}" sibTransId="{B09978C5-BDA8-F14D-AEAF-6E5EAB75E1B7}"/>
    <dgm:cxn modelId="{4B87B381-A784-1E4F-B5FF-D633A608D032}" type="presOf" srcId="{1A62C7A0-4369-4A4F-99F8-A712D0713D99}" destId="{0FFC1BB7-2678-E84A-A956-1231A4F6376F}" srcOrd="0" destOrd="0" presId="urn:microsoft.com/office/officeart/2005/8/layout/vList3"/>
    <dgm:cxn modelId="{941391B9-98CF-6A4B-90CA-EC9EA2A62BC4}" srcId="{1F48141B-9CAF-E741-A76D-66B3958886CA}" destId="{711DA256-1E92-1D44-926C-6DA069D8F265}" srcOrd="0" destOrd="0" parTransId="{461BB4D8-B836-AB45-BBA5-6D2C2E3B7EB8}" sibTransId="{D2F01905-CCB4-C94E-8825-93E4A86245BD}"/>
    <dgm:cxn modelId="{61E0FABB-C02A-FA4E-A506-AD1562E9AD77}" srcId="{1F48141B-9CAF-E741-A76D-66B3958886CA}" destId="{C5183A13-EE66-B54F-BE31-0328D5D2A9DA}" srcOrd="1" destOrd="0" parTransId="{F1A8DE5F-4AB3-3D44-847A-2E6980C215D0}" sibTransId="{E8A8C2C6-3E31-8747-8BBA-D7F7871E0CFC}"/>
    <dgm:cxn modelId="{F8ACEACC-66F3-E443-906A-68CA880D8F7D}" type="presOf" srcId="{C9D458A5-ECFA-EE43-93D8-7075AB67D291}" destId="{4FB4611B-2020-AB4A-91D3-1FE37FFFBFEF}" srcOrd="0" destOrd="0" presId="urn:microsoft.com/office/officeart/2005/8/layout/vList3"/>
    <dgm:cxn modelId="{46505ACD-7CD5-2448-B775-5D8339535D1A}" srcId="{C9D458A5-ECFA-EE43-93D8-7075AB67D291}" destId="{1F48141B-9CAF-E741-A76D-66B3958886CA}" srcOrd="1" destOrd="0" parTransId="{DF7E7DB1-5071-B947-8912-26B9600FF8F5}" sibTransId="{7BBEB589-DA9D-2D45-9F72-41255F7744F8}"/>
    <dgm:cxn modelId="{A62AD4E0-B543-AF48-B3AE-B2DEBB447DE7}" srcId="{1A62C7A0-4369-4A4F-99F8-A712D0713D99}" destId="{E59C3931-FF3F-A442-A42F-DEC254C4F37E}" srcOrd="1" destOrd="0" parTransId="{49885F76-F3C9-D841-B755-2272855BD6B8}" sibTransId="{49B31ACD-4763-0B44-951D-F7F39A331DA6}"/>
    <dgm:cxn modelId="{479A4120-71D1-5249-900B-3395326B2980}" type="presParOf" srcId="{4FB4611B-2020-AB4A-91D3-1FE37FFFBFEF}" destId="{7DC40D58-5E53-724E-9A9D-C15A1FBCE81A}" srcOrd="0" destOrd="0" presId="urn:microsoft.com/office/officeart/2005/8/layout/vList3"/>
    <dgm:cxn modelId="{E66E7F45-470B-E744-8637-30DC9BD8B9F1}" type="presParOf" srcId="{7DC40D58-5E53-724E-9A9D-C15A1FBCE81A}" destId="{CFC3FCC6-BE40-EE43-814B-55A5489E9A00}" srcOrd="0" destOrd="0" presId="urn:microsoft.com/office/officeart/2005/8/layout/vList3"/>
    <dgm:cxn modelId="{114C896D-3147-4E40-9C83-FBD5B0523E67}" type="presParOf" srcId="{7DC40D58-5E53-724E-9A9D-C15A1FBCE81A}" destId="{0FFC1BB7-2678-E84A-A956-1231A4F6376F}" srcOrd="1" destOrd="0" presId="urn:microsoft.com/office/officeart/2005/8/layout/vList3"/>
    <dgm:cxn modelId="{98AE8565-5A2E-554F-91EB-3152CC57BE71}" type="presParOf" srcId="{4FB4611B-2020-AB4A-91D3-1FE37FFFBFEF}" destId="{71BF6F7B-83A8-6E49-A64F-CD8AF35E219B}" srcOrd="1" destOrd="0" presId="urn:microsoft.com/office/officeart/2005/8/layout/vList3"/>
    <dgm:cxn modelId="{C12CF1DD-A93B-B941-8E96-EFDFAED438B2}" type="presParOf" srcId="{4FB4611B-2020-AB4A-91D3-1FE37FFFBFEF}" destId="{50A9FD66-E976-554E-ABF5-69CCB647BD32}" srcOrd="2" destOrd="0" presId="urn:microsoft.com/office/officeart/2005/8/layout/vList3"/>
    <dgm:cxn modelId="{A95E9246-4A18-2245-9A43-0407C7343E8D}" type="presParOf" srcId="{50A9FD66-E976-554E-ABF5-69CCB647BD32}" destId="{CD8D774C-FC0C-5C49-A60D-3A69ABA9B883}" srcOrd="0" destOrd="0" presId="urn:microsoft.com/office/officeart/2005/8/layout/vList3"/>
    <dgm:cxn modelId="{F73BFB59-E910-6849-9D76-DF2D41CC55A2}" type="presParOf" srcId="{50A9FD66-E976-554E-ABF5-69CCB647BD32}" destId="{CB136ACE-FCF3-5047-BD40-79E1CEF70D2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9B44B-1598-7C41-84B6-1450F6B186E6}" type="doc">
      <dgm:prSet loTypeId="urn:microsoft.com/office/officeart/2005/8/layout/hierarchy3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6A1849E-FA3F-AE43-9519-D114723C0C6B}">
      <dgm:prSet phldrT="[Text]"/>
      <dgm:spPr/>
      <dgm:t>
        <a:bodyPr/>
        <a:lstStyle/>
        <a:p>
          <a:r>
            <a:rPr lang="en-US" b="1" dirty="0"/>
            <a:t>Referral Overview</a:t>
          </a:r>
        </a:p>
      </dgm:t>
    </dgm:pt>
    <dgm:pt modelId="{7F9D2BCD-2A10-254D-AC68-BBF47160643A}" type="parTrans" cxnId="{58D91055-1FA1-1842-B751-FB9E2CCE7CB7}">
      <dgm:prSet/>
      <dgm:spPr/>
      <dgm:t>
        <a:bodyPr/>
        <a:lstStyle/>
        <a:p>
          <a:endParaRPr lang="en-US"/>
        </a:p>
      </dgm:t>
    </dgm:pt>
    <dgm:pt modelId="{D703D5B0-396B-0A42-AD4F-D1DA4BF50A05}" type="sibTrans" cxnId="{58D91055-1FA1-1842-B751-FB9E2CCE7CB7}">
      <dgm:prSet/>
      <dgm:spPr/>
      <dgm:t>
        <a:bodyPr/>
        <a:lstStyle/>
        <a:p>
          <a:endParaRPr lang="en-US"/>
        </a:p>
      </dgm:t>
    </dgm:pt>
    <dgm:pt modelId="{43B7D8E9-4C8B-DA4B-A4BA-5C709E3754EF}">
      <dgm:prSet phldrT="[Text]"/>
      <dgm:spPr/>
      <dgm:t>
        <a:bodyPr/>
        <a:lstStyle/>
        <a:p>
          <a:r>
            <a:rPr lang="en-US" dirty="0"/>
            <a:t>Overview of MTSS guidelines and support systems.</a:t>
          </a:r>
        </a:p>
      </dgm:t>
    </dgm:pt>
    <dgm:pt modelId="{F7465C05-F2BA-7B46-A597-89797F11B4FD}" type="parTrans" cxnId="{A56BD7B4-11BC-5B4C-8D39-E46C4F076C91}">
      <dgm:prSet/>
      <dgm:spPr/>
      <dgm:t>
        <a:bodyPr/>
        <a:lstStyle/>
        <a:p>
          <a:endParaRPr lang="en-US"/>
        </a:p>
      </dgm:t>
    </dgm:pt>
    <dgm:pt modelId="{369363EF-95B9-714D-9602-18571143CAEC}" type="sibTrans" cxnId="{A56BD7B4-11BC-5B4C-8D39-E46C4F076C91}">
      <dgm:prSet/>
      <dgm:spPr/>
      <dgm:t>
        <a:bodyPr/>
        <a:lstStyle/>
        <a:p>
          <a:endParaRPr lang="en-US"/>
        </a:p>
      </dgm:t>
    </dgm:pt>
    <dgm:pt modelId="{EA367CD8-6BEE-E14D-984C-BB2FDCF8B7C2}">
      <dgm:prSet phldrT="[Text]"/>
      <dgm:spPr/>
      <dgm:t>
        <a:bodyPr/>
        <a:lstStyle/>
        <a:p>
          <a:r>
            <a:rPr lang="en-US" dirty="0"/>
            <a:t>Provided specific support staff and referral guidelines for each tier.</a:t>
          </a:r>
        </a:p>
      </dgm:t>
    </dgm:pt>
    <dgm:pt modelId="{649FB4C6-2B07-5A4A-9A3A-DCB2A5E5E09D}" type="parTrans" cxnId="{0D8F71B8-1F37-924A-A948-DD463A49E0D7}">
      <dgm:prSet/>
      <dgm:spPr/>
      <dgm:t>
        <a:bodyPr/>
        <a:lstStyle/>
        <a:p>
          <a:endParaRPr lang="en-US"/>
        </a:p>
      </dgm:t>
    </dgm:pt>
    <dgm:pt modelId="{69E3CBD8-A645-614D-9EE1-C8554E34D1A1}" type="sibTrans" cxnId="{0D8F71B8-1F37-924A-A948-DD463A49E0D7}">
      <dgm:prSet/>
      <dgm:spPr/>
      <dgm:t>
        <a:bodyPr/>
        <a:lstStyle/>
        <a:p>
          <a:endParaRPr lang="en-US"/>
        </a:p>
      </dgm:t>
    </dgm:pt>
    <dgm:pt modelId="{E319BD17-5571-844A-B449-EE1E40485EEF}">
      <dgm:prSet phldrT="[Text]"/>
      <dgm:spPr/>
      <dgm:t>
        <a:bodyPr/>
        <a:lstStyle/>
        <a:p>
          <a:r>
            <a:rPr lang="en-US" b="1" dirty="0"/>
            <a:t>District-specific referral resource</a:t>
          </a:r>
        </a:p>
      </dgm:t>
    </dgm:pt>
    <dgm:pt modelId="{3B706D51-9B1F-E349-B499-3EE66E8E039E}" type="parTrans" cxnId="{188FDBB6-5A06-CE47-ADE5-32AB09202E84}">
      <dgm:prSet/>
      <dgm:spPr/>
      <dgm:t>
        <a:bodyPr/>
        <a:lstStyle/>
        <a:p>
          <a:endParaRPr lang="en-US"/>
        </a:p>
      </dgm:t>
    </dgm:pt>
    <dgm:pt modelId="{F84DE1B9-4E3F-A14B-9E61-A7D2DED8A4E0}" type="sibTrans" cxnId="{188FDBB6-5A06-CE47-ADE5-32AB09202E84}">
      <dgm:prSet/>
      <dgm:spPr/>
      <dgm:t>
        <a:bodyPr/>
        <a:lstStyle/>
        <a:p>
          <a:endParaRPr lang="en-US"/>
        </a:p>
      </dgm:t>
    </dgm:pt>
    <dgm:pt modelId="{F1B51F60-D780-6944-8FC3-A1453B9373D1}">
      <dgm:prSet phldrT="[Text]"/>
      <dgm:spPr/>
      <dgm:t>
        <a:bodyPr/>
        <a:lstStyle/>
        <a:p>
          <a:r>
            <a:rPr lang="en-US" dirty="0"/>
            <a:t>Addendum to previously established referral document.</a:t>
          </a:r>
        </a:p>
      </dgm:t>
    </dgm:pt>
    <dgm:pt modelId="{81842D85-1CE9-DC4F-A0E3-71703DFBBAEB}" type="parTrans" cxnId="{E382FE14-1FD6-1E48-907E-15A33268CDD1}">
      <dgm:prSet/>
      <dgm:spPr/>
      <dgm:t>
        <a:bodyPr/>
        <a:lstStyle/>
        <a:p>
          <a:endParaRPr lang="en-US"/>
        </a:p>
      </dgm:t>
    </dgm:pt>
    <dgm:pt modelId="{CCEB28FB-5EFA-3F41-B07F-C9468DAED136}" type="sibTrans" cxnId="{E382FE14-1FD6-1E48-907E-15A33268CDD1}">
      <dgm:prSet/>
      <dgm:spPr/>
      <dgm:t>
        <a:bodyPr/>
        <a:lstStyle/>
        <a:p>
          <a:endParaRPr lang="en-US"/>
        </a:p>
      </dgm:t>
    </dgm:pt>
    <dgm:pt modelId="{A2C19EDD-0CCF-954D-960B-46036BC85114}">
      <dgm:prSet phldrT="[Text]"/>
      <dgm:spPr/>
      <dgm:t>
        <a:bodyPr/>
        <a:lstStyle/>
        <a:p>
          <a:r>
            <a:rPr lang="en-US" dirty="0"/>
            <a:t>Provided OT-specific examples of concerns/behaviors teachers may see in their classrooms.</a:t>
          </a:r>
        </a:p>
      </dgm:t>
    </dgm:pt>
    <dgm:pt modelId="{A29F3A72-2EA5-7945-A46C-A599D2CC87F4}" type="parTrans" cxnId="{B7657CC5-3C3B-E64F-AF7E-7A4171263DA9}">
      <dgm:prSet/>
      <dgm:spPr/>
      <dgm:t>
        <a:bodyPr/>
        <a:lstStyle/>
        <a:p>
          <a:endParaRPr lang="en-US"/>
        </a:p>
      </dgm:t>
    </dgm:pt>
    <dgm:pt modelId="{58006E3A-A783-E34D-A63A-0C22A6C70FC4}" type="sibTrans" cxnId="{B7657CC5-3C3B-E64F-AF7E-7A4171263DA9}">
      <dgm:prSet/>
      <dgm:spPr/>
      <dgm:t>
        <a:bodyPr/>
        <a:lstStyle/>
        <a:p>
          <a:endParaRPr lang="en-US"/>
        </a:p>
      </dgm:t>
    </dgm:pt>
    <dgm:pt modelId="{E1BDD239-7423-1D48-845A-11A51F8B8E82}" type="pres">
      <dgm:prSet presAssocID="{76C9B44B-1598-7C41-84B6-1450F6B186E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0E5D53-2FE3-3047-9A50-18BAB50E2310}" type="pres">
      <dgm:prSet presAssocID="{06A1849E-FA3F-AE43-9519-D114723C0C6B}" presName="root" presStyleCnt="0"/>
      <dgm:spPr/>
    </dgm:pt>
    <dgm:pt modelId="{A9A92A2D-C089-D445-8ABD-8A0A11C49D8D}" type="pres">
      <dgm:prSet presAssocID="{06A1849E-FA3F-AE43-9519-D114723C0C6B}" presName="rootComposite" presStyleCnt="0"/>
      <dgm:spPr/>
    </dgm:pt>
    <dgm:pt modelId="{76F22649-3D91-574F-921F-EE5D77463374}" type="pres">
      <dgm:prSet presAssocID="{06A1849E-FA3F-AE43-9519-D114723C0C6B}" presName="rootText" presStyleLbl="node1" presStyleIdx="0" presStyleCnt="2"/>
      <dgm:spPr/>
    </dgm:pt>
    <dgm:pt modelId="{41C1BABB-558D-CE4E-BDFD-51504CC6F2A9}" type="pres">
      <dgm:prSet presAssocID="{06A1849E-FA3F-AE43-9519-D114723C0C6B}" presName="rootConnector" presStyleLbl="node1" presStyleIdx="0" presStyleCnt="2"/>
      <dgm:spPr/>
    </dgm:pt>
    <dgm:pt modelId="{DEACE4D9-BAC3-CF47-B7C8-AA0F2B91BF48}" type="pres">
      <dgm:prSet presAssocID="{06A1849E-FA3F-AE43-9519-D114723C0C6B}" presName="childShape" presStyleCnt="0"/>
      <dgm:spPr/>
    </dgm:pt>
    <dgm:pt modelId="{B3496723-5EF0-6443-B16F-D0DE3188C8B5}" type="pres">
      <dgm:prSet presAssocID="{F7465C05-F2BA-7B46-A597-89797F11B4FD}" presName="Name13" presStyleLbl="parChTrans1D2" presStyleIdx="0" presStyleCnt="4"/>
      <dgm:spPr/>
    </dgm:pt>
    <dgm:pt modelId="{E81597D5-D0F7-A346-8D8F-4E9EBB318AC8}" type="pres">
      <dgm:prSet presAssocID="{43B7D8E9-4C8B-DA4B-A4BA-5C709E3754EF}" presName="childText" presStyleLbl="bgAcc1" presStyleIdx="0" presStyleCnt="4">
        <dgm:presLayoutVars>
          <dgm:bulletEnabled val="1"/>
        </dgm:presLayoutVars>
      </dgm:prSet>
      <dgm:spPr/>
    </dgm:pt>
    <dgm:pt modelId="{7AE632D7-8FA1-7143-B2C5-64C7E89E561B}" type="pres">
      <dgm:prSet presAssocID="{649FB4C6-2B07-5A4A-9A3A-DCB2A5E5E09D}" presName="Name13" presStyleLbl="parChTrans1D2" presStyleIdx="1" presStyleCnt="4"/>
      <dgm:spPr/>
    </dgm:pt>
    <dgm:pt modelId="{D6DC01B4-5336-074A-B88A-97F3B1F50A8F}" type="pres">
      <dgm:prSet presAssocID="{EA367CD8-6BEE-E14D-984C-BB2FDCF8B7C2}" presName="childText" presStyleLbl="bgAcc1" presStyleIdx="1" presStyleCnt="4">
        <dgm:presLayoutVars>
          <dgm:bulletEnabled val="1"/>
        </dgm:presLayoutVars>
      </dgm:prSet>
      <dgm:spPr/>
    </dgm:pt>
    <dgm:pt modelId="{F0C073F6-0372-5948-BAA4-2DF239F40CCB}" type="pres">
      <dgm:prSet presAssocID="{E319BD17-5571-844A-B449-EE1E40485EEF}" presName="root" presStyleCnt="0"/>
      <dgm:spPr/>
    </dgm:pt>
    <dgm:pt modelId="{4941FB50-5E67-F74E-AD96-2F1F92D28605}" type="pres">
      <dgm:prSet presAssocID="{E319BD17-5571-844A-B449-EE1E40485EEF}" presName="rootComposite" presStyleCnt="0"/>
      <dgm:spPr/>
    </dgm:pt>
    <dgm:pt modelId="{A3866377-B1FD-E54C-BC3D-D59906D117F9}" type="pres">
      <dgm:prSet presAssocID="{E319BD17-5571-844A-B449-EE1E40485EEF}" presName="rootText" presStyleLbl="node1" presStyleIdx="1" presStyleCnt="2"/>
      <dgm:spPr/>
    </dgm:pt>
    <dgm:pt modelId="{DD0300EA-9668-F042-B198-D873C17111B7}" type="pres">
      <dgm:prSet presAssocID="{E319BD17-5571-844A-B449-EE1E40485EEF}" presName="rootConnector" presStyleLbl="node1" presStyleIdx="1" presStyleCnt="2"/>
      <dgm:spPr/>
    </dgm:pt>
    <dgm:pt modelId="{E5B720A1-5049-D443-909B-E0AA1AF66F84}" type="pres">
      <dgm:prSet presAssocID="{E319BD17-5571-844A-B449-EE1E40485EEF}" presName="childShape" presStyleCnt="0"/>
      <dgm:spPr/>
    </dgm:pt>
    <dgm:pt modelId="{2E02A2E8-E044-5842-A6AD-2656787EFE96}" type="pres">
      <dgm:prSet presAssocID="{81842D85-1CE9-DC4F-A0E3-71703DFBBAEB}" presName="Name13" presStyleLbl="parChTrans1D2" presStyleIdx="2" presStyleCnt="4"/>
      <dgm:spPr/>
    </dgm:pt>
    <dgm:pt modelId="{3C41B9E1-D950-5844-9851-3F700F4F7EF6}" type="pres">
      <dgm:prSet presAssocID="{F1B51F60-D780-6944-8FC3-A1453B9373D1}" presName="childText" presStyleLbl="bgAcc1" presStyleIdx="2" presStyleCnt="4">
        <dgm:presLayoutVars>
          <dgm:bulletEnabled val="1"/>
        </dgm:presLayoutVars>
      </dgm:prSet>
      <dgm:spPr/>
    </dgm:pt>
    <dgm:pt modelId="{EFF1E3C5-442E-B545-AF76-4F3B0FFA350A}" type="pres">
      <dgm:prSet presAssocID="{A29F3A72-2EA5-7945-A46C-A599D2CC87F4}" presName="Name13" presStyleLbl="parChTrans1D2" presStyleIdx="3" presStyleCnt="4"/>
      <dgm:spPr/>
    </dgm:pt>
    <dgm:pt modelId="{759CADC3-C7BF-694E-8186-6C127C4A568F}" type="pres">
      <dgm:prSet presAssocID="{A2C19EDD-0CCF-954D-960B-46036BC85114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8E3B7D01-0D41-B347-8AED-242E608F875A}" type="presOf" srcId="{E319BD17-5571-844A-B449-EE1E40485EEF}" destId="{DD0300EA-9668-F042-B198-D873C17111B7}" srcOrd="1" destOrd="0" presId="urn:microsoft.com/office/officeart/2005/8/layout/hierarchy3"/>
    <dgm:cxn modelId="{17A0C90D-850E-9547-BA6D-3C49DF3CA5D3}" type="presOf" srcId="{F7465C05-F2BA-7B46-A597-89797F11B4FD}" destId="{B3496723-5EF0-6443-B16F-D0DE3188C8B5}" srcOrd="0" destOrd="0" presId="urn:microsoft.com/office/officeart/2005/8/layout/hierarchy3"/>
    <dgm:cxn modelId="{E382FE14-1FD6-1E48-907E-15A33268CDD1}" srcId="{E319BD17-5571-844A-B449-EE1E40485EEF}" destId="{F1B51F60-D780-6944-8FC3-A1453B9373D1}" srcOrd="0" destOrd="0" parTransId="{81842D85-1CE9-DC4F-A0E3-71703DFBBAEB}" sibTransId="{CCEB28FB-5EFA-3F41-B07F-C9468DAED136}"/>
    <dgm:cxn modelId="{F9EC2015-29AE-1B41-A077-10739499F194}" type="presOf" srcId="{A2C19EDD-0CCF-954D-960B-46036BC85114}" destId="{759CADC3-C7BF-694E-8186-6C127C4A568F}" srcOrd="0" destOrd="0" presId="urn:microsoft.com/office/officeart/2005/8/layout/hierarchy3"/>
    <dgm:cxn modelId="{66175037-968E-1743-B609-E8B73E6B33C5}" type="presOf" srcId="{06A1849E-FA3F-AE43-9519-D114723C0C6B}" destId="{41C1BABB-558D-CE4E-BDFD-51504CC6F2A9}" srcOrd="1" destOrd="0" presId="urn:microsoft.com/office/officeart/2005/8/layout/hierarchy3"/>
    <dgm:cxn modelId="{58D91055-1FA1-1842-B751-FB9E2CCE7CB7}" srcId="{76C9B44B-1598-7C41-84B6-1450F6B186E6}" destId="{06A1849E-FA3F-AE43-9519-D114723C0C6B}" srcOrd="0" destOrd="0" parTransId="{7F9D2BCD-2A10-254D-AC68-BBF47160643A}" sibTransId="{D703D5B0-396B-0A42-AD4F-D1DA4BF50A05}"/>
    <dgm:cxn modelId="{810B716F-82DF-6744-A541-1B776C1B12F3}" type="presOf" srcId="{06A1849E-FA3F-AE43-9519-D114723C0C6B}" destId="{76F22649-3D91-574F-921F-EE5D77463374}" srcOrd="0" destOrd="0" presId="urn:microsoft.com/office/officeart/2005/8/layout/hierarchy3"/>
    <dgm:cxn modelId="{0FE9F677-3705-6241-86DF-B50620548501}" type="presOf" srcId="{E319BD17-5571-844A-B449-EE1E40485EEF}" destId="{A3866377-B1FD-E54C-BC3D-D59906D117F9}" srcOrd="0" destOrd="0" presId="urn:microsoft.com/office/officeart/2005/8/layout/hierarchy3"/>
    <dgm:cxn modelId="{0A691893-6006-D24E-A5CE-FE58B4754845}" type="presOf" srcId="{EA367CD8-6BEE-E14D-984C-BB2FDCF8B7C2}" destId="{D6DC01B4-5336-074A-B88A-97F3B1F50A8F}" srcOrd="0" destOrd="0" presId="urn:microsoft.com/office/officeart/2005/8/layout/hierarchy3"/>
    <dgm:cxn modelId="{A3C5969A-320C-4D46-B295-78BBBFA1C144}" type="presOf" srcId="{81842D85-1CE9-DC4F-A0E3-71703DFBBAEB}" destId="{2E02A2E8-E044-5842-A6AD-2656787EFE96}" srcOrd="0" destOrd="0" presId="urn:microsoft.com/office/officeart/2005/8/layout/hierarchy3"/>
    <dgm:cxn modelId="{9BE628A7-ABBD-9C41-AEC5-386B53C28208}" type="presOf" srcId="{649FB4C6-2B07-5A4A-9A3A-DCB2A5E5E09D}" destId="{7AE632D7-8FA1-7143-B2C5-64C7E89E561B}" srcOrd="0" destOrd="0" presId="urn:microsoft.com/office/officeart/2005/8/layout/hierarchy3"/>
    <dgm:cxn modelId="{A56BD7B4-11BC-5B4C-8D39-E46C4F076C91}" srcId="{06A1849E-FA3F-AE43-9519-D114723C0C6B}" destId="{43B7D8E9-4C8B-DA4B-A4BA-5C709E3754EF}" srcOrd="0" destOrd="0" parTransId="{F7465C05-F2BA-7B46-A597-89797F11B4FD}" sibTransId="{369363EF-95B9-714D-9602-18571143CAEC}"/>
    <dgm:cxn modelId="{188FDBB6-5A06-CE47-ADE5-32AB09202E84}" srcId="{76C9B44B-1598-7C41-84B6-1450F6B186E6}" destId="{E319BD17-5571-844A-B449-EE1E40485EEF}" srcOrd="1" destOrd="0" parTransId="{3B706D51-9B1F-E349-B499-3EE66E8E039E}" sibTransId="{F84DE1B9-4E3F-A14B-9E61-A7D2DED8A4E0}"/>
    <dgm:cxn modelId="{0D8F71B8-1F37-924A-A948-DD463A49E0D7}" srcId="{06A1849E-FA3F-AE43-9519-D114723C0C6B}" destId="{EA367CD8-6BEE-E14D-984C-BB2FDCF8B7C2}" srcOrd="1" destOrd="0" parTransId="{649FB4C6-2B07-5A4A-9A3A-DCB2A5E5E09D}" sibTransId="{69E3CBD8-A645-614D-9EE1-C8554E34D1A1}"/>
    <dgm:cxn modelId="{65C5EEC4-2266-8645-9F2E-FE91714F8972}" type="presOf" srcId="{43B7D8E9-4C8B-DA4B-A4BA-5C709E3754EF}" destId="{E81597D5-D0F7-A346-8D8F-4E9EBB318AC8}" srcOrd="0" destOrd="0" presId="urn:microsoft.com/office/officeart/2005/8/layout/hierarchy3"/>
    <dgm:cxn modelId="{B7657CC5-3C3B-E64F-AF7E-7A4171263DA9}" srcId="{E319BD17-5571-844A-B449-EE1E40485EEF}" destId="{A2C19EDD-0CCF-954D-960B-46036BC85114}" srcOrd="1" destOrd="0" parTransId="{A29F3A72-2EA5-7945-A46C-A599D2CC87F4}" sibTransId="{58006E3A-A783-E34D-A63A-0C22A6C70FC4}"/>
    <dgm:cxn modelId="{DB5CBED6-E6EB-AD4A-9D40-30C57277C5B6}" type="presOf" srcId="{F1B51F60-D780-6944-8FC3-A1453B9373D1}" destId="{3C41B9E1-D950-5844-9851-3F700F4F7EF6}" srcOrd="0" destOrd="0" presId="urn:microsoft.com/office/officeart/2005/8/layout/hierarchy3"/>
    <dgm:cxn modelId="{2EEBC1E0-A643-A94C-B7C7-D2304D7D45DF}" type="presOf" srcId="{76C9B44B-1598-7C41-84B6-1450F6B186E6}" destId="{E1BDD239-7423-1D48-845A-11A51F8B8E82}" srcOrd="0" destOrd="0" presId="urn:microsoft.com/office/officeart/2005/8/layout/hierarchy3"/>
    <dgm:cxn modelId="{4FBEF7F2-E183-2440-959A-4072471A75CB}" type="presOf" srcId="{A29F3A72-2EA5-7945-A46C-A599D2CC87F4}" destId="{EFF1E3C5-442E-B545-AF76-4F3B0FFA350A}" srcOrd="0" destOrd="0" presId="urn:microsoft.com/office/officeart/2005/8/layout/hierarchy3"/>
    <dgm:cxn modelId="{43F4DBA0-602A-8343-9AEE-DE4DF3639A44}" type="presParOf" srcId="{E1BDD239-7423-1D48-845A-11A51F8B8E82}" destId="{EE0E5D53-2FE3-3047-9A50-18BAB50E2310}" srcOrd="0" destOrd="0" presId="urn:microsoft.com/office/officeart/2005/8/layout/hierarchy3"/>
    <dgm:cxn modelId="{4119EF56-5FFF-9849-9F00-7F7B5298D7EF}" type="presParOf" srcId="{EE0E5D53-2FE3-3047-9A50-18BAB50E2310}" destId="{A9A92A2D-C089-D445-8ABD-8A0A11C49D8D}" srcOrd="0" destOrd="0" presId="urn:microsoft.com/office/officeart/2005/8/layout/hierarchy3"/>
    <dgm:cxn modelId="{0556F804-1C24-324F-929A-EBAFE61EEA14}" type="presParOf" srcId="{A9A92A2D-C089-D445-8ABD-8A0A11C49D8D}" destId="{76F22649-3D91-574F-921F-EE5D77463374}" srcOrd="0" destOrd="0" presId="urn:microsoft.com/office/officeart/2005/8/layout/hierarchy3"/>
    <dgm:cxn modelId="{D651E3D2-742E-F142-9B64-0410119DB513}" type="presParOf" srcId="{A9A92A2D-C089-D445-8ABD-8A0A11C49D8D}" destId="{41C1BABB-558D-CE4E-BDFD-51504CC6F2A9}" srcOrd="1" destOrd="0" presId="urn:microsoft.com/office/officeart/2005/8/layout/hierarchy3"/>
    <dgm:cxn modelId="{FA4E7FDF-79D8-C449-B5AF-7E6D8E58F9B7}" type="presParOf" srcId="{EE0E5D53-2FE3-3047-9A50-18BAB50E2310}" destId="{DEACE4D9-BAC3-CF47-B7C8-AA0F2B91BF48}" srcOrd="1" destOrd="0" presId="urn:microsoft.com/office/officeart/2005/8/layout/hierarchy3"/>
    <dgm:cxn modelId="{265D5327-1F03-AF46-9495-9ED51ED56FCF}" type="presParOf" srcId="{DEACE4D9-BAC3-CF47-B7C8-AA0F2B91BF48}" destId="{B3496723-5EF0-6443-B16F-D0DE3188C8B5}" srcOrd="0" destOrd="0" presId="urn:microsoft.com/office/officeart/2005/8/layout/hierarchy3"/>
    <dgm:cxn modelId="{1C5CB760-F941-CF41-99B3-CDAF2C63B095}" type="presParOf" srcId="{DEACE4D9-BAC3-CF47-B7C8-AA0F2B91BF48}" destId="{E81597D5-D0F7-A346-8D8F-4E9EBB318AC8}" srcOrd="1" destOrd="0" presId="urn:microsoft.com/office/officeart/2005/8/layout/hierarchy3"/>
    <dgm:cxn modelId="{884F8955-3421-424D-9F0F-198898D505F9}" type="presParOf" srcId="{DEACE4D9-BAC3-CF47-B7C8-AA0F2B91BF48}" destId="{7AE632D7-8FA1-7143-B2C5-64C7E89E561B}" srcOrd="2" destOrd="0" presId="urn:microsoft.com/office/officeart/2005/8/layout/hierarchy3"/>
    <dgm:cxn modelId="{51063319-D92D-F045-BB7A-9A633FD9475F}" type="presParOf" srcId="{DEACE4D9-BAC3-CF47-B7C8-AA0F2B91BF48}" destId="{D6DC01B4-5336-074A-B88A-97F3B1F50A8F}" srcOrd="3" destOrd="0" presId="urn:microsoft.com/office/officeart/2005/8/layout/hierarchy3"/>
    <dgm:cxn modelId="{806061AF-4895-444F-9BDA-7A3572AC1D3A}" type="presParOf" srcId="{E1BDD239-7423-1D48-845A-11A51F8B8E82}" destId="{F0C073F6-0372-5948-BAA4-2DF239F40CCB}" srcOrd="1" destOrd="0" presId="urn:microsoft.com/office/officeart/2005/8/layout/hierarchy3"/>
    <dgm:cxn modelId="{CF65F672-186E-494A-8086-B0F8132AFC10}" type="presParOf" srcId="{F0C073F6-0372-5948-BAA4-2DF239F40CCB}" destId="{4941FB50-5E67-F74E-AD96-2F1F92D28605}" srcOrd="0" destOrd="0" presId="urn:microsoft.com/office/officeart/2005/8/layout/hierarchy3"/>
    <dgm:cxn modelId="{6F0065D2-099A-474D-AD2A-E2BC297B610E}" type="presParOf" srcId="{4941FB50-5E67-F74E-AD96-2F1F92D28605}" destId="{A3866377-B1FD-E54C-BC3D-D59906D117F9}" srcOrd="0" destOrd="0" presId="urn:microsoft.com/office/officeart/2005/8/layout/hierarchy3"/>
    <dgm:cxn modelId="{7B6F2070-612A-0D45-855D-26E70E5EF858}" type="presParOf" srcId="{4941FB50-5E67-F74E-AD96-2F1F92D28605}" destId="{DD0300EA-9668-F042-B198-D873C17111B7}" srcOrd="1" destOrd="0" presId="urn:microsoft.com/office/officeart/2005/8/layout/hierarchy3"/>
    <dgm:cxn modelId="{5065B06F-D375-DA44-93A2-BBA3033CECCD}" type="presParOf" srcId="{F0C073F6-0372-5948-BAA4-2DF239F40CCB}" destId="{E5B720A1-5049-D443-909B-E0AA1AF66F84}" srcOrd="1" destOrd="0" presId="urn:microsoft.com/office/officeart/2005/8/layout/hierarchy3"/>
    <dgm:cxn modelId="{8CB44F8F-E7C8-7745-962C-55EBD8FB80AD}" type="presParOf" srcId="{E5B720A1-5049-D443-909B-E0AA1AF66F84}" destId="{2E02A2E8-E044-5842-A6AD-2656787EFE96}" srcOrd="0" destOrd="0" presId="urn:microsoft.com/office/officeart/2005/8/layout/hierarchy3"/>
    <dgm:cxn modelId="{0183496A-2856-5647-ACA2-926BF8FEE7D3}" type="presParOf" srcId="{E5B720A1-5049-D443-909B-E0AA1AF66F84}" destId="{3C41B9E1-D950-5844-9851-3F700F4F7EF6}" srcOrd="1" destOrd="0" presId="urn:microsoft.com/office/officeart/2005/8/layout/hierarchy3"/>
    <dgm:cxn modelId="{24593872-731F-CA4A-B4A3-240B2FB6A524}" type="presParOf" srcId="{E5B720A1-5049-D443-909B-E0AA1AF66F84}" destId="{EFF1E3C5-442E-B545-AF76-4F3B0FFA350A}" srcOrd="2" destOrd="0" presId="urn:microsoft.com/office/officeart/2005/8/layout/hierarchy3"/>
    <dgm:cxn modelId="{FB08B267-FE6E-3C46-BFC7-CB3FBCC9A5E2}" type="presParOf" srcId="{E5B720A1-5049-D443-909B-E0AA1AF66F84}" destId="{759CADC3-C7BF-694E-8186-6C127C4A568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AC67-F948-534A-8BC1-BE4406F077AC}">
      <dsp:nvSpPr>
        <dsp:cNvPr id="0" name=""/>
        <dsp:cNvSpPr/>
      </dsp:nvSpPr>
      <dsp:spPr>
        <a:xfrm rot="5400000">
          <a:off x="6826849" y="-2461347"/>
          <a:ext cx="1927676" cy="733241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Observation of school-based OT sessions in both individual and inclusion classroom settings.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Research and discussions with interventionists.</a:t>
          </a:r>
        </a:p>
      </dsp:txBody>
      <dsp:txXfrm rot="-5400000">
        <a:off x="4124482" y="335121"/>
        <a:ext cx="7238311" cy="1739474"/>
      </dsp:txXfrm>
    </dsp:sp>
    <dsp:sp modelId="{CBB4940B-4610-F64C-9228-92FBA7782A08}">
      <dsp:nvSpPr>
        <dsp:cNvPr id="0" name=""/>
        <dsp:cNvSpPr/>
      </dsp:nvSpPr>
      <dsp:spPr>
        <a:xfrm>
          <a:off x="0" y="60"/>
          <a:ext cx="4124481" cy="24095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</a:rPr>
            <a:t>Gain an in-depth understanding of therapy delivery models.</a:t>
          </a:r>
        </a:p>
      </dsp:txBody>
      <dsp:txXfrm>
        <a:off x="117627" y="117687"/>
        <a:ext cx="3889227" cy="2174341"/>
      </dsp:txXfrm>
    </dsp:sp>
    <dsp:sp modelId="{F33DBF60-721C-144F-AE40-910F85B1BCC1}">
      <dsp:nvSpPr>
        <dsp:cNvPr id="0" name=""/>
        <dsp:cNvSpPr/>
      </dsp:nvSpPr>
      <dsp:spPr>
        <a:xfrm rot="5400000">
          <a:off x="6826849" y="68727"/>
          <a:ext cx="1927676" cy="733241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Interacted with a variety of professionals including teachers, administration, and interventionists.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>
            <a:solidFill>
              <a:schemeClr val="tx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/>
              </a:solidFill>
            </a:rPr>
            <a:t>Held meeting regarding deliverables in multiple settings. </a:t>
          </a:r>
        </a:p>
      </dsp:txBody>
      <dsp:txXfrm rot="-5400000">
        <a:off x="4124482" y="2865196"/>
        <a:ext cx="7238311" cy="1739474"/>
      </dsp:txXfrm>
    </dsp:sp>
    <dsp:sp modelId="{05FEF1F5-2275-F846-A5A7-091427E4AB88}">
      <dsp:nvSpPr>
        <dsp:cNvPr id="0" name=""/>
        <dsp:cNvSpPr/>
      </dsp:nvSpPr>
      <dsp:spPr>
        <a:xfrm>
          <a:off x="0" y="2530135"/>
          <a:ext cx="4124481" cy="24095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</a:rPr>
            <a:t>Acquire professional skills necessary for educating an interprofessional team. </a:t>
          </a:r>
        </a:p>
      </dsp:txBody>
      <dsp:txXfrm>
        <a:off x="117627" y="2647762"/>
        <a:ext cx="3889227" cy="2174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93779-0445-2944-952B-AC8B96809DD0}">
      <dsp:nvSpPr>
        <dsp:cNvPr id="0" name=""/>
        <dsp:cNvSpPr/>
      </dsp:nvSpPr>
      <dsp:spPr>
        <a:xfrm>
          <a:off x="2320" y="1389195"/>
          <a:ext cx="2826783" cy="113071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Observation</a:t>
          </a:r>
        </a:p>
      </dsp:txBody>
      <dsp:txXfrm>
        <a:off x="567677" y="1389195"/>
        <a:ext cx="1696070" cy="1130713"/>
      </dsp:txXfrm>
    </dsp:sp>
    <dsp:sp modelId="{07766CCF-272D-6D4D-84D6-7D944EB01835}">
      <dsp:nvSpPr>
        <dsp:cNvPr id="0" name=""/>
        <dsp:cNvSpPr/>
      </dsp:nvSpPr>
      <dsp:spPr>
        <a:xfrm>
          <a:off x="2546425" y="1389195"/>
          <a:ext cx="2826783" cy="113071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Development</a:t>
          </a:r>
        </a:p>
      </dsp:txBody>
      <dsp:txXfrm>
        <a:off x="3111782" y="1389195"/>
        <a:ext cx="1696070" cy="1130713"/>
      </dsp:txXfrm>
    </dsp:sp>
    <dsp:sp modelId="{FC53B27C-7454-2E4B-BC79-0903A94233BD}">
      <dsp:nvSpPr>
        <dsp:cNvPr id="0" name=""/>
        <dsp:cNvSpPr/>
      </dsp:nvSpPr>
      <dsp:spPr>
        <a:xfrm>
          <a:off x="5090530" y="1389195"/>
          <a:ext cx="2826783" cy="113071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Implementation</a:t>
          </a:r>
        </a:p>
      </dsp:txBody>
      <dsp:txXfrm>
        <a:off x="5655887" y="1389195"/>
        <a:ext cx="1696070" cy="1130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C1BB7-2678-E84A-A956-1231A4F6376F}">
      <dsp:nvSpPr>
        <dsp:cNvPr id="0" name=""/>
        <dsp:cNvSpPr/>
      </dsp:nvSpPr>
      <dsp:spPr>
        <a:xfrm rot="10800000">
          <a:off x="1952948" y="1736"/>
          <a:ext cx="5728414" cy="204031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9720" tIns="125730" rIns="234696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Quality Improvement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Tier One Education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MTSS Education</a:t>
          </a:r>
        </a:p>
      </dsp:txBody>
      <dsp:txXfrm rot="10800000">
        <a:off x="2463025" y="1736"/>
        <a:ext cx="5218337" cy="2040310"/>
      </dsp:txXfrm>
    </dsp:sp>
    <dsp:sp modelId="{CFC3FCC6-BE40-EE43-814B-55A5489E9A00}">
      <dsp:nvSpPr>
        <dsp:cNvPr id="0" name=""/>
        <dsp:cNvSpPr/>
      </dsp:nvSpPr>
      <dsp:spPr>
        <a:xfrm>
          <a:off x="932793" y="1736"/>
          <a:ext cx="2040310" cy="20403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136ACE-FCF3-5047-BD40-79E1CEF70D23}">
      <dsp:nvSpPr>
        <dsp:cNvPr id="0" name=""/>
        <dsp:cNvSpPr/>
      </dsp:nvSpPr>
      <dsp:spPr>
        <a:xfrm rot="10800000">
          <a:off x="1952948" y="2651094"/>
          <a:ext cx="5728414" cy="204031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9720" tIns="125730" rIns="234696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Evaluation Methods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RedCap Surveys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Live, In-person Feedback</a:t>
          </a:r>
        </a:p>
      </dsp:txBody>
      <dsp:txXfrm rot="10800000">
        <a:off x="2463025" y="2651094"/>
        <a:ext cx="5218337" cy="2040310"/>
      </dsp:txXfrm>
    </dsp:sp>
    <dsp:sp modelId="{CD8D774C-FC0C-5C49-A60D-3A69ABA9B883}">
      <dsp:nvSpPr>
        <dsp:cNvPr id="0" name=""/>
        <dsp:cNvSpPr/>
      </dsp:nvSpPr>
      <dsp:spPr>
        <a:xfrm>
          <a:off x="932793" y="2651094"/>
          <a:ext cx="2040310" cy="204031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22649-3D91-574F-921F-EE5D77463374}">
      <dsp:nvSpPr>
        <dsp:cNvPr id="0" name=""/>
        <dsp:cNvSpPr/>
      </dsp:nvSpPr>
      <dsp:spPr>
        <a:xfrm>
          <a:off x="2120274" y="340"/>
          <a:ext cx="2838275" cy="1419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Referral Overview</a:t>
          </a:r>
        </a:p>
      </dsp:txBody>
      <dsp:txXfrm>
        <a:off x="2161839" y="41905"/>
        <a:ext cx="2755145" cy="1336007"/>
      </dsp:txXfrm>
    </dsp:sp>
    <dsp:sp modelId="{B3496723-5EF0-6443-B16F-D0DE3188C8B5}">
      <dsp:nvSpPr>
        <dsp:cNvPr id="0" name=""/>
        <dsp:cNvSpPr/>
      </dsp:nvSpPr>
      <dsp:spPr>
        <a:xfrm>
          <a:off x="2404102" y="1419478"/>
          <a:ext cx="283827" cy="1064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4353"/>
              </a:lnTo>
              <a:lnTo>
                <a:pt x="283827" y="106435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597D5-D0F7-A346-8D8F-4E9EBB318AC8}">
      <dsp:nvSpPr>
        <dsp:cNvPr id="0" name=""/>
        <dsp:cNvSpPr/>
      </dsp:nvSpPr>
      <dsp:spPr>
        <a:xfrm>
          <a:off x="2687929" y="1774262"/>
          <a:ext cx="2270620" cy="14191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Overview of MTSS guidelines and support systems.</a:t>
          </a:r>
        </a:p>
      </dsp:txBody>
      <dsp:txXfrm>
        <a:off x="2729494" y="1815827"/>
        <a:ext cx="2187490" cy="1336007"/>
      </dsp:txXfrm>
    </dsp:sp>
    <dsp:sp modelId="{7AE632D7-8FA1-7143-B2C5-64C7E89E561B}">
      <dsp:nvSpPr>
        <dsp:cNvPr id="0" name=""/>
        <dsp:cNvSpPr/>
      </dsp:nvSpPr>
      <dsp:spPr>
        <a:xfrm>
          <a:off x="2404102" y="1419478"/>
          <a:ext cx="283827" cy="283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275"/>
              </a:lnTo>
              <a:lnTo>
                <a:pt x="283827" y="28382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C01B4-5336-074A-B88A-97F3B1F50A8F}">
      <dsp:nvSpPr>
        <dsp:cNvPr id="0" name=""/>
        <dsp:cNvSpPr/>
      </dsp:nvSpPr>
      <dsp:spPr>
        <a:xfrm>
          <a:off x="2687929" y="3548184"/>
          <a:ext cx="2270620" cy="14191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Provided specific support staff and referral guidelines for each tier.</a:t>
          </a:r>
        </a:p>
      </dsp:txBody>
      <dsp:txXfrm>
        <a:off x="2729494" y="3589749"/>
        <a:ext cx="2187490" cy="1336007"/>
      </dsp:txXfrm>
    </dsp:sp>
    <dsp:sp modelId="{A3866377-B1FD-E54C-BC3D-D59906D117F9}">
      <dsp:nvSpPr>
        <dsp:cNvPr id="0" name=""/>
        <dsp:cNvSpPr/>
      </dsp:nvSpPr>
      <dsp:spPr>
        <a:xfrm>
          <a:off x="5668118" y="340"/>
          <a:ext cx="2838275" cy="1419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District-specific referral resource</a:t>
          </a:r>
        </a:p>
      </dsp:txBody>
      <dsp:txXfrm>
        <a:off x="5709683" y="41905"/>
        <a:ext cx="2755145" cy="1336007"/>
      </dsp:txXfrm>
    </dsp:sp>
    <dsp:sp modelId="{2E02A2E8-E044-5842-A6AD-2656787EFE96}">
      <dsp:nvSpPr>
        <dsp:cNvPr id="0" name=""/>
        <dsp:cNvSpPr/>
      </dsp:nvSpPr>
      <dsp:spPr>
        <a:xfrm>
          <a:off x="5951946" y="1419478"/>
          <a:ext cx="283827" cy="1064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4353"/>
              </a:lnTo>
              <a:lnTo>
                <a:pt x="283827" y="106435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1B9E1-D950-5844-9851-3F700F4F7EF6}">
      <dsp:nvSpPr>
        <dsp:cNvPr id="0" name=""/>
        <dsp:cNvSpPr/>
      </dsp:nvSpPr>
      <dsp:spPr>
        <a:xfrm>
          <a:off x="6235773" y="1774262"/>
          <a:ext cx="2270620" cy="14191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Addendum to previously established referral document.</a:t>
          </a:r>
        </a:p>
      </dsp:txBody>
      <dsp:txXfrm>
        <a:off x="6277338" y="1815827"/>
        <a:ext cx="2187490" cy="1336007"/>
      </dsp:txXfrm>
    </dsp:sp>
    <dsp:sp modelId="{EFF1E3C5-442E-B545-AF76-4F3B0FFA350A}">
      <dsp:nvSpPr>
        <dsp:cNvPr id="0" name=""/>
        <dsp:cNvSpPr/>
      </dsp:nvSpPr>
      <dsp:spPr>
        <a:xfrm>
          <a:off x="5951946" y="1419478"/>
          <a:ext cx="283827" cy="283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275"/>
              </a:lnTo>
              <a:lnTo>
                <a:pt x="283827" y="28382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CADC3-C7BF-694E-8186-6C127C4A568F}">
      <dsp:nvSpPr>
        <dsp:cNvPr id="0" name=""/>
        <dsp:cNvSpPr/>
      </dsp:nvSpPr>
      <dsp:spPr>
        <a:xfrm>
          <a:off x="6235773" y="3548184"/>
          <a:ext cx="2270620" cy="14191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Provided OT-specific examples of concerns/behaviors teachers may see in their classrooms.</a:t>
          </a:r>
        </a:p>
      </dsp:txBody>
      <dsp:txXfrm>
        <a:off x="6277338" y="3589749"/>
        <a:ext cx="2187490" cy="133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15" y="676398"/>
            <a:ext cx="7036047" cy="533400"/>
          </a:xfrm>
        </p:spPr>
        <p:txBody>
          <a:bodyPr wrap="none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544" y="1257872"/>
            <a:ext cx="7054789" cy="74925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22FEA0-0450-AF4A-8A71-1FC152660D4B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880FB1-C69E-7C43-AD8B-FB81DB6F0B67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4C0F79EA-EDC2-0E40-A406-6D56BA74D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70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88" y="4677399"/>
            <a:ext cx="6440905" cy="1235556"/>
          </a:xfrm>
        </p:spPr>
        <p:txBody>
          <a:bodyPr wrap="square" anchor="t">
            <a:noAutofit/>
          </a:bodyPr>
          <a:lstStyle>
            <a:lvl1pPr algn="l">
              <a:defRPr sz="32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7564" y="3121730"/>
            <a:ext cx="6391921" cy="118073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4B579-000F-9E4C-9032-D18B9AFDAA49}"/>
              </a:ext>
            </a:extLst>
          </p:cNvPr>
          <p:cNvCxnSpPr>
            <a:cxnSpLocks/>
          </p:cNvCxnSpPr>
          <p:nvPr userDrawn="1"/>
        </p:nvCxnSpPr>
        <p:spPr>
          <a:xfrm>
            <a:off x="0" y="448992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5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5235C9-9CB1-9443-8B10-F3DFA04600D7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4A6C5-831B-FA4F-AF76-93746B449115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74CDB053-7758-4E47-BA78-A140C2F32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8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8B80E3-68CA-4044-8C8D-ECFFB73E4268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112B23-6C20-1544-817D-EBAAE77C05BF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DACA5B0-D5D3-C64C-A290-7C0991F46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1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lumns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5274365" cy="4535423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B5ECBD-748C-3445-8A24-493B28A92E5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4721" y="1600200"/>
            <a:ext cx="5274365" cy="4535423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BF121C-6755-6042-8507-8344F84C634C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9F7772-F630-1A4E-94DA-BD652B0EF4A9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9E44CB64-AFFB-5E47-9BB7-BCA8AAB756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547B23-2439-504C-A160-1306B0861EB2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1534C7-A56F-0E4C-B26E-B17A3E623887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88264B71-2368-194C-9D50-8D22E3615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19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out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1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6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65" r:id="rId4"/>
    <p:sldLayoutId id="2147483668" r:id="rId5"/>
    <p:sldLayoutId id="2147483674" r:id="rId6"/>
    <p:sldLayoutId id="2147483670" r:id="rId7"/>
    <p:sldLayoutId id="214748366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005288"/>
        </a:buClr>
        <a:buSzPct val="120000"/>
        <a:buFontTx/>
        <a:buNone/>
        <a:defRPr sz="2200" kern="1200" spc="-2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49948E"/>
        </a:buClr>
        <a:buSzPct val="100000"/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14/ajot.2013.008110" TargetMode="External"/><Relationship Id="rId2" Type="http://schemas.openxmlformats.org/officeDocument/2006/relationships/hyperlink" Target="https://doi.org/10.1177/0022219420915867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5014/ajot.2016.01882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BB68-5F64-5E4A-B0EB-0C205A6A8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031" y="773935"/>
            <a:ext cx="9229938" cy="533400"/>
          </a:xfrm>
        </p:spPr>
        <p:txBody>
          <a:bodyPr/>
          <a:lstStyle/>
          <a:p>
            <a:pPr algn="ctr"/>
            <a:r>
              <a:rPr lang="en-US" dirty="0"/>
              <a:t>Tier One Tools: </a:t>
            </a:r>
            <a:br>
              <a:rPr lang="en-US" sz="6600" dirty="0"/>
            </a:br>
            <a:r>
              <a:rPr lang="en-US" sz="1900" i="0" dirty="0">
                <a:effectLst/>
                <a:latin typeface="+mn-lt"/>
              </a:rPr>
              <a:t>Improving Educators’ Understanding of the Multi-Tiered System of Supports Within the School System</a:t>
            </a:r>
            <a:br>
              <a:rPr lang="en-US" sz="1900" i="0" dirty="0">
                <a:effectLst/>
                <a:latin typeface="+mn-lt"/>
              </a:rPr>
            </a:br>
            <a:r>
              <a:rPr lang="en-US" sz="1900" i="0" dirty="0">
                <a:effectLst/>
                <a:latin typeface="+mn-lt"/>
              </a:rPr>
              <a:t>Including a Case Example</a:t>
            </a:r>
            <a:br>
              <a:rPr lang="en-US" sz="1800" i="0" dirty="0">
                <a:effectLst/>
                <a:latin typeface="+mn-lt"/>
              </a:rPr>
            </a:br>
            <a:r>
              <a:rPr lang="en-US" sz="1800" b="0" i="1" dirty="0"/>
              <a:t>Briggs Elementary School – Florence One Schools</a:t>
            </a:r>
            <a:endParaRPr lang="en-US" b="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6C4BE-D448-C843-B543-FE080D1DD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8605" y="1976566"/>
            <a:ext cx="7054789" cy="749253"/>
          </a:xfrm>
        </p:spPr>
        <p:txBody>
          <a:bodyPr/>
          <a:lstStyle/>
          <a:p>
            <a:pPr algn="ctr"/>
            <a:r>
              <a:rPr lang="en-US" sz="1600" dirty="0"/>
              <a:t>Maclaine Hanvey, OTDS </a:t>
            </a:r>
          </a:p>
          <a:p>
            <a:pPr algn="ctr"/>
            <a:r>
              <a:rPr lang="en-US" sz="1600" dirty="0"/>
              <a:t>Dr. Rebecca Campbell, OTD, OTR/L, IBCLC</a:t>
            </a:r>
          </a:p>
          <a:p>
            <a:pPr algn="ctr"/>
            <a:r>
              <a:rPr lang="en-US" sz="1600" dirty="0"/>
              <a:t>Dr. Kelly McGloon, PhD, OTR/L</a:t>
            </a:r>
          </a:p>
        </p:txBody>
      </p:sp>
    </p:spTree>
    <p:extLst>
      <p:ext uri="{BB962C8B-B14F-4D97-AF65-F5344CB8AC3E}">
        <p14:creationId xmlns:p14="http://schemas.microsoft.com/office/powerpoint/2010/main" val="29468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71BC-6F10-644F-BFE8-FCD1FCE4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Deliverable: Tier One Interventions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6D9508-1329-3942-84CC-B63410EC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3542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30 interventions consisting of fine motor, visual motor,</a:t>
            </a:r>
          </a:p>
          <a:p>
            <a:r>
              <a:rPr lang="en-US" sz="2600" dirty="0">
                <a:solidFill>
                  <a:schemeClr val="tx1"/>
                </a:solidFill>
              </a:rPr>
              <a:t>     and sensory-motor activities.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3-4 activities completed in the classroom over a 30</a:t>
            </a:r>
          </a:p>
          <a:p>
            <a:r>
              <a:rPr lang="en-US" sz="2600" dirty="0">
                <a:solidFill>
                  <a:schemeClr val="tx1"/>
                </a:solidFill>
              </a:rPr>
              <a:t>     minute session. </a:t>
            </a:r>
          </a:p>
        </p:txBody>
      </p:sp>
      <p:pic>
        <p:nvPicPr>
          <p:cNvPr id="4" name="Picture 3" descr="A child sitting at a table with a paper and a drawing&#10;&#10;Description automatically generated">
            <a:extLst>
              <a:ext uri="{FF2B5EF4-FFF2-40B4-BE49-F238E27FC236}">
                <a16:creationId xmlns:a16="http://schemas.microsoft.com/office/drawing/2014/main" id="{1F103E89-8EDF-5D42-9CDD-0F3ECD69A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88" y="3442596"/>
            <a:ext cx="3063844" cy="3140765"/>
          </a:xfrm>
          <a:prstGeom prst="rect">
            <a:avLst/>
          </a:prstGeom>
        </p:spPr>
      </p:pic>
      <p:pic>
        <p:nvPicPr>
          <p:cNvPr id="6" name="Picture 5" descr="A group of children writing on paper&#10;&#10;Description automatically generated">
            <a:extLst>
              <a:ext uri="{FF2B5EF4-FFF2-40B4-BE49-F238E27FC236}">
                <a16:creationId xmlns:a16="http://schemas.microsoft.com/office/drawing/2014/main" id="{B643F0E7-4DD8-8648-A29E-2DDFEE8B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5" y="3442597"/>
            <a:ext cx="4187687" cy="3140765"/>
          </a:xfrm>
          <a:prstGeom prst="rect">
            <a:avLst/>
          </a:prstGeom>
        </p:spPr>
      </p:pic>
      <p:pic>
        <p:nvPicPr>
          <p:cNvPr id="8" name="Picture 7" descr="A child's hand holding a toothbrush&#10;&#10;Description automatically generated">
            <a:extLst>
              <a:ext uri="{FF2B5EF4-FFF2-40B4-BE49-F238E27FC236}">
                <a16:creationId xmlns:a16="http://schemas.microsoft.com/office/drawing/2014/main" id="{E73D7EEE-5F31-8B4E-88C3-099A7C4F3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13" y="3429000"/>
            <a:ext cx="2355574" cy="31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6631-31F6-F042-A282-B885F835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Deliverable: MTSS Educational Resource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1DD6372-F17B-134F-BB97-FCEB730A3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601435"/>
              </p:ext>
            </p:extLst>
          </p:nvPr>
        </p:nvGraphicFramePr>
        <p:xfrm>
          <a:off x="720670" y="1417638"/>
          <a:ext cx="10972800" cy="419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B5E142-89F8-0D44-86E0-6D33F1FDC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486775"/>
              </p:ext>
            </p:extLst>
          </p:nvPr>
        </p:nvGraphicFramePr>
        <p:xfrm>
          <a:off x="498530" y="1417638"/>
          <a:ext cx="10626669" cy="496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473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9351-6952-4744-8E12-1575D2A0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Tier One Intervention Measured Effectiveness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D1E14433-E138-E04E-BE47-83EA36C4C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550430"/>
              </p:ext>
            </p:extLst>
          </p:nvPr>
        </p:nvGraphicFramePr>
        <p:xfrm>
          <a:off x="1151734" y="1762534"/>
          <a:ext cx="4516755" cy="396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343F3B-F584-574F-9D14-34CC109D5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653053"/>
              </p:ext>
            </p:extLst>
          </p:nvPr>
        </p:nvGraphicFramePr>
        <p:xfrm>
          <a:off x="6096000" y="1762534"/>
          <a:ext cx="4516755" cy="396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1ECDA5-7CE1-8446-AC2D-AEC497111A55}"/>
              </a:ext>
            </a:extLst>
          </p:cNvPr>
          <p:cNvSpPr txBox="1"/>
          <p:nvPr/>
        </p:nvSpPr>
        <p:spPr>
          <a:xfrm>
            <a:off x="1151734" y="5759835"/>
            <a:ext cx="929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*Teachers and assistants were surveyed after each week of interventions with a 91% response rate over 3 weeks. </a:t>
            </a:r>
          </a:p>
        </p:txBody>
      </p:sp>
    </p:spTree>
    <p:extLst>
      <p:ext uri="{BB962C8B-B14F-4D97-AF65-F5344CB8AC3E}">
        <p14:creationId xmlns:p14="http://schemas.microsoft.com/office/powerpoint/2010/main" val="206265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C2DB-41C4-C74F-AEF0-99046E64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MTSS Referral Measure of Effectiveness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D42996C-7384-1446-B5A1-05635B3BE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494555"/>
              </p:ext>
            </p:extLst>
          </p:nvPr>
        </p:nvGraphicFramePr>
        <p:xfrm>
          <a:off x="944284" y="1600200"/>
          <a:ext cx="4769223" cy="3850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B1EAB8-E9B3-F44C-8448-18250A92F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254209"/>
              </p:ext>
            </p:extLst>
          </p:nvPr>
        </p:nvGraphicFramePr>
        <p:xfrm>
          <a:off x="6478494" y="1600200"/>
          <a:ext cx="4548095" cy="3850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DE0F79-9B22-C14D-AD82-6CD037FCBF4F}"/>
              </a:ext>
            </a:extLst>
          </p:cNvPr>
          <p:cNvSpPr txBox="1"/>
          <p:nvPr/>
        </p:nvSpPr>
        <p:spPr>
          <a:xfrm>
            <a:off x="944284" y="5608320"/>
            <a:ext cx="9439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“I </a:t>
            </a:r>
            <a:r>
              <a:rPr lang="en-US" sz="2400" b="1" dirty="0">
                <a:effectLst/>
              </a:rPr>
              <a:t>appreciate the clarity of the resources. They give good suggestions of behaviors to look for in the classroom.”</a:t>
            </a:r>
          </a:p>
        </p:txBody>
      </p:sp>
    </p:spTree>
    <p:extLst>
      <p:ext uri="{BB962C8B-B14F-4D97-AF65-F5344CB8AC3E}">
        <p14:creationId xmlns:p14="http://schemas.microsoft.com/office/powerpoint/2010/main" val="422201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31E7-F04E-914E-A31C-8FBDB5A8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Outcomes and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F59C-1DC7-C242-928C-ED308C3D2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46138"/>
            <a:ext cx="10972800" cy="4535423"/>
          </a:xfrm>
        </p:spPr>
        <p:txBody>
          <a:bodyPr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Teachers were provided with both OT-specific referral recommendations and interventions to address the fine motor, visual motor, and sensory concerns and demonstrated the ability to implement interventions within their classrooms.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A child decorating a cookie&#10;&#10;Description automatically generated">
            <a:extLst>
              <a:ext uri="{FF2B5EF4-FFF2-40B4-BE49-F238E27FC236}">
                <a16:creationId xmlns:a16="http://schemas.microsoft.com/office/drawing/2014/main" id="{05AEFA71-7151-B23A-8BBD-1FE998FA0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04" y="3821151"/>
            <a:ext cx="2098968" cy="2762211"/>
          </a:xfrm>
          <a:prstGeom prst="rect">
            <a:avLst/>
          </a:prstGeom>
        </p:spPr>
      </p:pic>
      <p:pic>
        <p:nvPicPr>
          <p:cNvPr id="7" name="Picture 6" descr="A hand decorating a cookie on a plate&#10;&#10;Description automatically generated">
            <a:extLst>
              <a:ext uri="{FF2B5EF4-FFF2-40B4-BE49-F238E27FC236}">
                <a16:creationId xmlns:a16="http://schemas.microsoft.com/office/drawing/2014/main" id="{7EAF576D-8312-C5CD-5344-10FBDF418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3821151"/>
            <a:ext cx="2074355" cy="27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80F9-BAF6-A44D-B190-7DC4E848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Sustainability &amp; Future Recommendations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27902-ABFC-FD46-A62D-666815F46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Tier One interventions were provided to teachers on the school’s Google Drive for continuous access with future recommendations to expand the resources to multiple grade levels.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Teachers demonstrated buy-in after in-class demonstrations and discussing post-assessment results.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Next steps would include parent/guardian buy-in.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7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0946-F96C-D649-A4DC-6988B06F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5EEF-6718-8042-B874-E965B7508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Berkeley, S., Scanlon, D., Bailey, T. R., Sutton, J. C., &amp; Sacco, D. M. (2020). A Snapshot of RTI Implementation a Decade Later: New Picture, Same Story. 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Journal of learning disabilities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53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(5), 332-342. </a:t>
            </a:r>
            <a:r>
              <a:rPr lang="en-US" sz="18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https://doi.org/10.1177/0022219420915867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Campbell, Rebecca Derrick, "Finessing Fine Motor Skills: Implementing a Parent Education Module and the Use of a Fine Motor Box to Address Fine Motor Skills and Fine Motor Delays in Elementary Age Children" (2022). 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Post-Professional Occupational Therapy Doctorate - Innovations in OT Symposium: Transforming Possibilities into Practice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5.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https://medica-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musc.researchcommons.org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muscotd-ppotd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/5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Ohl, A. M., Graze, H., Weber, K., Kenny, S., Salvatore, C., &amp; </a:t>
            </a:r>
            <a:r>
              <a:rPr lang="en-US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Wagreich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S. (2013). Effectiveness of a 10-week tier-1 response to intervention program in improving fine motor and visual-motor skills in general education kindergarten students. 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American journal of occupational therapy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67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(5), 507-514. </a:t>
            </a:r>
            <a:r>
              <a:rPr lang="en-US" sz="18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https://doi.org/10.5014/ajot.2013.008110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Zylstra, S. E., &amp; Pfeiffer, B. (2016). Effectiveness of a Handwriting Intervention With At-Risk Kindergarteners. 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American journal of occupational therapy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70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(3), 7003220020p7003220021-7003220020p7003220028. </a:t>
            </a:r>
            <a:r>
              <a:rPr lang="en-US" sz="18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https://doi.org/10.5014/ajot.2016.018820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altLang="en-US" sz="3600" dirty="0">
              <a:solidFill>
                <a:schemeClr val="tx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7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506F-429B-184D-A12C-31B92C4F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AEC38-FA95-4346-A9C2-25D9B6580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Capstone Mentor: </a:t>
            </a:r>
            <a:r>
              <a:rPr lang="en-US" sz="2400" dirty="0">
                <a:solidFill>
                  <a:schemeClr val="tx1"/>
                </a:solidFill>
              </a:rPr>
              <a:t>Dr. Rebecca Campbell, OTD, OTR/L, IBCLC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Faculty Mentor: </a:t>
            </a:r>
            <a:r>
              <a:rPr lang="en-US" sz="2400" dirty="0">
                <a:solidFill>
                  <a:schemeClr val="tx1"/>
                </a:solidFill>
              </a:rPr>
              <a:t>Kelly McGloon, PhD, OTR/L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Peer Review and Feedback: </a:t>
            </a:r>
            <a:r>
              <a:rPr lang="en-US" sz="2400" dirty="0">
                <a:solidFill>
                  <a:schemeClr val="tx1"/>
                </a:solidFill>
              </a:rPr>
              <a:t>Jaeger Parsons, OTDS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Special Thanks to Mrs. Varney, Mrs. </a:t>
            </a:r>
            <a:r>
              <a:rPr lang="en-US" sz="2400">
                <a:solidFill>
                  <a:schemeClr val="tx1"/>
                </a:solidFill>
              </a:rPr>
              <a:t>Russell, </a:t>
            </a:r>
            <a:r>
              <a:rPr lang="en-US" sz="2400" dirty="0">
                <a:solidFill>
                  <a:schemeClr val="tx1"/>
                </a:solidFill>
              </a:rPr>
              <a:t>Mrs. Wainwright and the faculty and staff at Briggs Elementary School. Additional thanks to the School District of Oconee County for their participation and help. </a:t>
            </a:r>
          </a:p>
        </p:txBody>
      </p:sp>
    </p:spTree>
    <p:extLst>
      <p:ext uri="{BB962C8B-B14F-4D97-AF65-F5344CB8AC3E}">
        <p14:creationId xmlns:p14="http://schemas.microsoft.com/office/powerpoint/2010/main" val="4269573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3AA6-AC93-7541-80D6-F5F483F2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CB35-8944-414E-9D96-8EA796DD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When using the Multi-tiered System of Supports (MTSS), around 80% of students are expected to meet district and state standards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Ohl et al., 2013).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In a Kindergarten readiness Fine Motor (FM) assessment, 31% of K-5 students scored below 75% demonstrating a lack of age-appropriate FM skills. After administering Tier One interventions for 15 weeks, &gt;1% of students scored below 75% on the post-assessment </a:t>
            </a:r>
            <a:r>
              <a:rPr lang="en-US" sz="1400" dirty="0">
                <a:solidFill>
                  <a:schemeClr val="tx1"/>
                </a:solidFill>
              </a:rPr>
              <a:t>(Campbell, 2022).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Research shows that there is a gap in education or professional development on proper MTSS implementation for teachers 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(Berkeley, et. al, 2020).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2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4D84-34FA-9D42-8D56-952F7C54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37E5-EA47-6F44-8467-59DB1158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35423"/>
          </a:xfrm>
        </p:spPr>
        <p:txBody>
          <a:bodyPr/>
          <a:lstStyle/>
          <a:p>
            <a:pPr algn="ctr"/>
            <a:endParaRPr lang="en-US" sz="3600" dirty="0"/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The purpose of this project is to develop Occupational Therapy-based, </a:t>
            </a:r>
            <a:r>
              <a:rPr lang="en-US" sz="3600" b="1" dirty="0">
                <a:solidFill>
                  <a:schemeClr val="tx1"/>
                </a:solidFill>
              </a:rPr>
              <a:t>Tier One interventions</a:t>
            </a:r>
            <a:r>
              <a:rPr lang="en-US" sz="3600" dirty="0">
                <a:solidFill>
                  <a:schemeClr val="tx1"/>
                </a:solidFill>
              </a:rPr>
              <a:t> that can be utilized by teachers in K-5 classrooms while also providing an </a:t>
            </a:r>
            <a:r>
              <a:rPr lang="en-US" sz="3600" b="1" dirty="0">
                <a:solidFill>
                  <a:schemeClr val="tx1"/>
                </a:solidFill>
              </a:rPr>
              <a:t>MTSS referral resource</a:t>
            </a:r>
            <a:r>
              <a:rPr lang="en-US" sz="3600" dirty="0">
                <a:solidFill>
                  <a:schemeClr val="tx1"/>
                </a:solidFill>
              </a:rPr>
              <a:t> to be used at a school and district level. </a:t>
            </a:r>
          </a:p>
        </p:txBody>
      </p:sp>
    </p:spTree>
    <p:extLst>
      <p:ext uri="{BB962C8B-B14F-4D97-AF65-F5344CB8AC3E}">
        <p14:creationId xmlns:p14="http://schemas.microsoft.com/office/powerpoint/2010/main" val="196123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E99E-7C4B-D242-9034-4E2B1D1A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Population and Stakeholders: Briggs Elementary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FE705-4CD4-9042-9031-348C59365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2 Kindergarten inclusion classrooms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43 K-5 students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Teachers &amp; assistants</a:t>
            </a:r>
          </a:p>
          <a:p>
            <a:pPr lvl="1" indent="0">
              <a:buNone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Stakeholders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District employees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Students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Parents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Interventionists and therapists </a:t>
            </a:r>
          </a:p>
        </p:txBody>
      </p:sp>
      <p:pic>
        <p:nvPicPr>
          <p:cNvPr id="1026" name="Picture 2" descr="Briggs Elementary | Facebook">
            <a:extLst>
              <a:ext uri="{FF2B5EF4-FFF2-40B4-BE49-F238E27FC236}">
                <a16:creationId xmlns:a16="http://schemas.microsoft.com/office/drawing/2014/main" id="{8560B768-47C8-F44E-BD8E-3F87B15F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1220788"/>
            <a:ext cx="25019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rence 1 Schools">
            <a:extLst>
              <a:ext uri="{FF2B5EF4-FFF2-40B4-BE49-F238E27FC236}">
                <a16:creationId xmlns:a16="http://schemas.microsoft.com/office/drawing/2014/main" id="{D2AF6169-9189-3A49-89BD-EA6B1AF4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32" y="40116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7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7CD5-45EE-DD4C-BEA7-660BC639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Foundational Frameworks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F1835-A906-7A4B-A9EB-F606FB0C7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Primary Framework: </a:t>
            </a:r>
            <a:r>
              <a:rPr lang="en-US" sz="2800" dirty="0">
                <a:solidFill>
                  <a:schemeClr val="tx1"/>
                </a:solidFill>
              </a:rPr>
              <a:t>Person-Environment-Occupation-Performance Model (PEOP)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Secondary Framework: </a:t>
            </a:r>
            <a:r>
              <a:rPr lang="en-US" sz="2800" dirty="0">
                <a:solidFill>
                  <a:schemeClr val="tx1"/>
                </a:solidFill>
              </a:rPr>
              <a:t>Multi-Tiered Support System (MTSS)</a:t>
            </a:r>
          </a:p>
        </p:txBody>
      </p:sp>
      <p:pic>
        <p:nvPicPr>
          <p:cNvPr id="8" name="Picture 7" descr="A diagram of a tier structure&#10;&#10;Description automatically generated">
            <a:extLst>
              <a:ext uri="{FF2B5EF4-FFF2-40B4-BE49-F238E27FC236}">
                <a16:creationId xmlns:a16="http://schemas.microsoft.com/office/drawing/2014/main" id="{DA37C746-4E8C-2947-90F7-35D37BD6D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3429000"/>
            <a:ext cx="3890894" cy="2980259"/>
          </a:xfrm>
          <a:prstGeom prst="rect">
            <a:avLst/>
          </a:prstGeom>
        </p:spPr>
      </p:pic>
      <p:pic>
        <p:nvPicPr>
          <p:cNvPr id="10" name="Picture 9" descr="A diagram of performance and performance&#10;&#10;Description automatically generated">
            <a:extLst>
              <a:ext uri="{FF2B5EF4-FFF2-40B4-BE49-F238E27FC236}">
                <a16:creationId xmlns:a16="http://schemas.microsoft.com/office/drawing/2014/main" id="{AC7BDAA5-207C-504D-BACE-DF6AA0A9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83672"/>
            <a:ext cx="5561974" cy="3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4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CDF6-42DE-F546-8557-D250002A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6" y="439032"/>
            <a:ext cx="9769984" cy="1235556"/>
          </a:xfrm>
        </p:spPr>
        <p:txBody>
          <a:bodyPr/>
          <a:lstStyle/>
          <a:p>
            <a:r>
              <a:rPr lang="en-US" sz="3600" dirty="0"/>
              <a:t>Capstone Experience: Briggs Elementary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EFD3CB-CA2A-CC4C-AFF7-3E1EFE04F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742422"/>
              </p:ext>
            </p:extLst>
          </p:nvPr>
        </p:nvGraphicFramePr>
        <p:xfrm>
          <a:off x="349624" y="1479176"/>
          <a:ext cx="11456894" cy="4939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650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D87E03-EFC9-0B0D-3F46-9546611C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Experiences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AA9EB5D-3779-D28F-6838-BAE94B33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Observed therapists and interventionists at 3 school levels to develop appropriate MTSS referral guidelines.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Observed and developed age-appropriate interventions to lead within classrooms.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Worked interprofessionally to advocate for OT at a Tier One level while meeting school-specific needs, resulting in adapting original plans. </a:t>
            </a:r>
          </a:p>
        </p:txBody>
      </p:sp>
    </p:spTree>
    <p:extLst>
      <p:ext uri="{BB962C8B-B14F-4D97-AF65-F5344CB8AC3E}">
        <p14:creationId xmlns:p14="http://schemas.microsoft.com/office/powerpoint/2010/main" val="400603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598D-EE21-7E40-89B0-DC58E61A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76" y="481917"/>
            <a:ext cx="8502512" cy="1235556"/>
          </a:xfrm>
        </p:spPr>
        <p:txBody>
          <a:bodyPr/>
          <a:lstStyle/>
          <a:p>
            <a:r>
              <a:rPr lang="en-US" sz="3600" dirty="0"/>
              <a:t>Capstone Deliverables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9ED57-D868-174E-A03F-64FB2C9E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42" y="3653002"/>
            <a:ext cx="3966736" cy="2975052"/>
          </a:xfrm>
          <a:prstGeom prst="rect">
            <a:avLst/>
          </a:prstGeom>
        </p:spPr>
      </p:pic>
      <p:pic>
        <p:nvPicPr>
          <p:cNvPr id="6" name="Picture 5" descr="A child making a paper craft&#10;&#10;Description automatically generated">
            <a:extLst>
              <a:ext uri="{FF2B5EF4-FFF2-40B4-BE49-F238E27FC236}">
                <a16:creationId xmlns:a16="http://schemas.microsoft.com/office/drawing/2014/main" id="{4FE34777-079F-DC49-8AA3-8DE87F8D1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" y="3653002"/>
            <a:ext cx="3966736" cy="2975052"/>
          </a:xfrm>
          <a:prstGeom prst="rect">
            <a:avLst/>
          </a:prstGeom>
        </p:spPr>
      </p:pic>
      <p:pic>
        <p:nvPicPr>
          <p:cNvPr id="8" name="Picture 7" descr="A person holding a rope&#10;&#10;Description automatically generated with medium confidence">
            <a:extLst>
              <a:ext uri="{FF2B5EF4-FFF2-40B4-BE49-F238E27FC236}">
                <a16:creationId xmlns:a16="http://schemas.microsoft.com/office/drawing/2014/main" id="{20F9B938-0CBB-2541-BE90-E58A8C0B2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54" y="3653000"/>
            <a:ext cx="2231291" cy="297505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AC004BA-F49C-0F42-811F-7DF2EE893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849205"/>
              </p:ext>
            </p:extLst>
          </p:nvPr>
        </p:nvGraphicFramePr>
        <p:xfrm>
          <a:off x="2136182" y="338434"/>
          <a:ext cx="7919634" cy="390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4896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E7AA-EA7A-BE45-99AF-7A6DC5CB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29" y="410199"/>
            <a:ext cx="7944828" cy="1235556"/>
          </a:xfrm>
        </p:spPr>
        <p:txBody>
          <a:bodyPr/>
          <a:lstStyle/>
          <a:p>
            <a:r>
              <a:rPr lang="en-US" sz="3600" dirty="0"/>
              <a:t>Deliverable: Methods and Data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3A1AB9A-7D24-134B-A2E2-38F26DDAE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79501"/>
              </p:ext>
            </p:extLst>
          </p:nvPr>
        </p:nvGraphicFramePr>
        <p:xfrm>
          <a:off x="1604881" y="1645755"/>
          <a:ext cx="8614157" cy="469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418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ysClr val="window" lastClr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MUSC_Health_web_safe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607BF22-1B2C-6347-9F61-E50B08EEE0DC}" vid="{741548CF-2E91-554B-93C4-0D0EB708BF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MUSC_Enterprise</Template>
  <TotalTime>29782</TotalTime>
  <Words>992</Words>
  <Application>Microsoft Macintosh PowerPoint</Application>
  <PresentationFormat>Widescreen</PresentationFormat>
  <Paragraphs>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Tier One Tools:  Improving Educators’ Understanding of the Multi-Tiered System of Supports Within the School System Including a Case Example Briggs Elementary School – Florence One Schools</vt:lpstr>
      <vt:lpstr>Background</vt:lpstr>
      <vt:lpstr>Purpose</vt:lpstr>
      <vt:lpstr>Population and Stakeholders: Briggs Elementary</vt:lpstr>
      <vt:lpstr>Foundational Frameworks </vt:lpstr>
      <vt:lpstr>Capstone Experience: Briggs Elementary  </vt:lpstr>
      <vt:lpstr>Capstone Experiences</vt:lpstr>
      <vt:lpstr>Capstone Deliverables </vt:lpstr>
      <vt:lpstr>Deliverable: Methods and Data </vt:lpstr>
      <vt:lpstr>Project Deliverable: Tier One Interventions </vt:lpstr>
      <vt:lpstr>Project Deliverable: MTSS Educational Resource</vt:lpstr>
      <vt:lpstr>Tier One Intervention Measured Effectiveness</vt:lpstr>
      <vt:lpstr>MTSS Referral Measure of Effectiveness</vt:lpstr>
      <vt:lpstr>Outcomes and Impact </vt:lpstr>
      <vt:lpstr>Sustainability &amp; Future Recommendations  </vt:lpstr>
      <vt:lpstr>References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Crawford, Elizabeth</dc:creator>
  <cp:lastModifiedBy>Hanvey, Emma</cp:lastModifiedBy>
  <cp:revision>80</cp:revision>
  <dcterms:created xsi:type="dcterms:W3CDTF">2022-12-14T18:21:18Z</dcterms:created>
  <dcterms:modified xsi:type="dcterms:W3CDTF">2024-04-12T18:11:12Z</dcterms:modified>
</cp:coreProperties>
</file>