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40" r:id="rId3"/>
    <p:sldId id="345" r:id="rId4"/>
    <p:sldId id="286" r:id="rId5"/>
    <p:sldId id="288" r:id="rId6"/>
    <p:sldId id="300" r:id="rId7"/>
    <p:sldId id="305" r:id="rId8"/>
    <p:sldId id="338" r:id="rId9"/>
    <p:sldId id="301" r:id="rId10"/>
    <p:sldId id="303" r:id="rId11"/>
    <p:sldId id="339" r:id="rId12"/>
    <p:sldId id="306" r:id="rId13"/>
    <p:sldId id="302" r:id="rId14"/>
    <p:sldId id="344" r:id="rId15"/>
    <p:sldId id="293" r:id="rId16"/>
    <p:sldId id="292" r:id="rId17"/>
    <p:sldId id="346" r:id="rId18"/>
    <p:sldId id="323" r:id="rId19"/>
    <p:sldId id="325" r:id="rId20"/>
    <p:sldId id="324" r:id="rId21"/>
    <p:sldId id="329" r:id="rId22"/>
    <p:sldId id="330" r:id="rId23"/>
    <p:sldId id="331" r:id="rId24"/>
    <p:sldId id="332" r:id="rId25"/>
    <p:sldId id="333" r:id="rId26"/>
    <p:sldId id="291" r:id="rId27"/>
    <p:sldId id="290" r:id="rId28"/>
    <p:sldId id="262" r:id="rId29"/>
    <p:sldId id="264"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2BE"/>
    <a:srgbClr val="7A99AC"/>
    <a:srgbClr val="DBE57A"/>
    <a:srgbClr val="B37262"/>
    <a:srgbClr val="333333"/>
    <a:srgbClr val="4D4D4D"/>
    <a:srgbClr val="516F81"/>
    <a:srgbClr val="41748D"/>
    <a:srgbClr val="005288"/>
    <a:srgbClr val="147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1"/>
    <p:restoredTop sz="78271"/>
  </p:normalViewPr>
  <p:slideViewPr>
    <p:cSldViewPr snapToGrid="0">
      <p:cViewPr varScale="1">
        <p:scale>
          <a:sx n="85" d="100"/>
          <a:sy n="85" d="100"/>
        </p:scale>
        <p:origin x="83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Increased Accessibility </a:t>
            </a:r>
          </a:p>
          <a:p>
            <a:pPr>
              <a:defRPr/>
            </a:pPr>
            <a:r>
              <a:rPr lang="en-US" sz="1600" dirty="0"/>
              <a:t>Barriers</a:t>
            </a:r>
            <a:r>
              <a:rPr lang="en-US" sz="1600" baseline="0" dirty="0"/>
              <a:t> </a:t>
            </a:r>
            <a:r>
              <a:rPr lang="en-US" sz="1600" dirty="0"/>
              <a:t>participants</a:t>
            </a:r>
            <a:r>
              <a:rPr lang="en-US" sz="1600" baseline="0" dirty="0"/>
              <a:t> </a:t>
            </a:r>
            <a:r>
              <a:rPr lang="en-US" sz="1600" dirty="0"/>
              <a:t>overcame</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Limiting factors overcame by virtual group</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65E-7D43-938B-58F484AE5EB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65E-7D43-938B-58F484AE5EB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65E-7D43-938B-58F484AE5EB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65E-7D43-938B-58F484AE5EB0}"/>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65E-7D43-938B-58F484AE5EB0}"/>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65E-7D43-938B-58F484AE5EB0}"/>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E65E-7D43-938B-58F484AE5EB0}"/>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E65E-7D43-938B-58F484AE5EB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Transportation</c:v>
                </c:pt>
                <c:pt idx="1">
                  <c:v>Mobility</c:v>
                </c:pt>
                <c:pt idx="2">
                  <c:v>Distance</c:v>
                </c:pt>
                <c:pt idx="3">
                  <c:v>Other</c:v>
                </c:pt>
              </c:strCache>
            </c:strRef>
          </c:cat>
          <c:val>
            <c:numRef>
              <c:f>Sheet1!$B$2:$B$5</c:f>
              <c:numCache>
                <c:formatCode>General</c:formatCode>
                <c:ptCount val="4"/>
                <c:pt idx="0">
                  <c:v>1</c:v>
                </c:pt>
                <c:pt idx="1">
                  <c:v>0</c:v>
                </c:pt>
                <c:pt idx="2">
                  <c:v>2</c:v>
                </c:pt>
                <c:pt idx="3">
                  <c:v>3</c:v>
                </c:pt>
              </c:numCache>
            </c:numRef>
          </c:val>
          <c:extLst>
            <c:ext xmlns:c16="http://schemas.microsoft.com/office/drawing/2014/chart" uri="{C3380CC4-5D6E-409C-BE32-E72D297353CC}">
              <c16:uniqueId val="{00000008-E65E-7D43-938B-58F484AE5EB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dirty="0"/>
              <a:t>Average group</a:t>
            </a:r>
            <a:r>
              <a:rPr lang="en-US" baseline="0" dirty="0"/>
              <a:t> </a:t>
            </a:r>
            <a:r>
              <a:rPr lang="en-US" dirty="0"/>
              <a:t>rating</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Pre-support group</c:v>
                </c:pt>
              </c:strCache>
            </c:strRef>
          </c:tx>
          <c:spPr>
            <a:solidFill>
              <a:schemeClr val="accent2"/>
            </a:solidFill>
            <a:ln>
              <a:noFill/>
            </a:ln>
            <a:effectLst/>
          </c:spPr>
          <c:invertIfNegative val="0"/>
          <c:dPt>
            <c:idx val="0"/>
            <c:invertIfNegative val="0"/>
            <c:bubble3D val="0"/>
            <c:spPr>
              <a:solidFill>
                <a:schemeClr val="accent2"/>
              </a:solidFill>
              <a:ln>
                <a:solidFill>
                  <a:schemeClr val="lt1">
                    <a:hueOff val="0"/>
                    <a:satOff val="0"/>
                    <a:lumOff val="0"/>
                  </a:schemeClr>
                </a:solidFill>
              </a:ln>
              <a:effectLst/>
            </c:spPr>
            <c:extLst>
              <c:ext xmlns:c16="http://schemas.microsoft.com/office/drawing/2014/chart" uri="{C3380CC4-5D6E-409C-BE32-E72D297353CC}">
                <c16:uniqueId val="{00000000-BA5D-FD41-9CB9-56D0BA2117E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General</c:formatCode>
                <c:ptCount val="1"/>
                <c:pt idx="0">
                  <c:v>6.2</c:v>
                </c:pt>
              </c:numCache>
            </c:numRef>
          </c:val>
          <c:extLst>
            <c:ext xmlns:c16="http://schemas.microsoft.com/office/drawing/2014/chart" uri="{C3380CC4-5D6E-409C-BE32-E72D297353CC}">
              <c16:uniqueId val="{00000000-C78F-CB4A-8008-F173AD2C51F1}"/>
            </c:ext>
          </c:extLst>
        </c:ser>
        <c:ser>
          <c:idx val="1"/>
          <c:order val="1"/>
          <c:tx>
            <c:strRef>
              <c:f>Sheet1!$C$1</c:f>
              <c:strCache>
                <c:ptCount val="1"/>
                <c:pt idx="0">
                  <c:v>Post-support group</c:v>
                </c:pt>
              </c:strCache>
            </c:strRef>
          </c:tx>
          <c:spPr>
            <a:solidFill>
              <a:srgbClr val="DBE5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General</c:formatCode>
                <c:ptCount val="1"/>
                <c:pt idx="0">
                  <c:v>7.4</c:v>
                </c:pt>
              </c:numCache>
            </c:numRef>
          </c:val>
          <c:extLst>
            <c:ext xmlns:c16="http://schemas.microsoft.com/office/drawing/2014/chart" uri="{C3380CC4-5D6E-409C-BE32-E72D297353CC}">
              <c16:uniqueId val="{00000001-C78F-CB4A-8008-F173AD2C51F1}"/>
            </c:ext>
          </c:extLst>
        </c:ser>
        <c:dLbls>
          <c:dLblPos val="outEnd"/>
          <c:showLegendKey val="0"/>
          <c:showVal val="1"/>
          <c:showCatName val="0"/>
          <c:showSerName val="0"/>
          <c:showPercent val="0"/>
          <c:showBubbleSize val="0"/>
        </c:dLbls>
        <c:gapWidth val="199"/>
        <c:axId val="765030816"/>
        <c:axId val="765309104"/>
      </c:barChart>
      <c:catAx>
        <c:axId val="76503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765309104"/>
        <c:crosses val="autoZero"/>
        <c:auto val="1"/>
        <c:lblAlgn val="ctr"/>
        <c:lblOffset val="100"/>
        <c:noMultiLvlLbl val="0"/>
      </c:catAx>
      <c:valAx>
        <c:axId val="765309104"/>
        <c:scaling>
          <c:orientation val="minMax"/>
          <c:max val="1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5030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Average group rating</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Pre-support group</c:v>
                </c:pt>
              </c:strCache>
            </c:strRef>
          </c:tx>
          <c:spPr>
            <a:solidFill>
              <a:schemeClr val="accent2"/>
            </a:solidFill>
            <a:ln>
              <a:noFill/>
            </a:ln>
            <a:effectLst/>
          </c:spPr>
          <c:invertIfNegative val="0"/>
          <c:dLbls>
            <c:dLbl>
              <c:idx val="0"/>
              <c:layout>
                <c:manualLayout>
                  <c:x val="0"/>
                  <c:y val="1.78124989042499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8E-9348-8035-EDC7126C97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General</c:formatCode>
                <c:ptCount val="1"/>
                <c:pt idx="0">
                  <c:v>6.4</c:v>
                </c:pt>
              </c:numCache>
            </c:numRef>
          </c:val>
          <c:extLst>
            <c:ext xmlns:c16="http://schemas.microsoft.com/office/drawing/2014/chart" uri="{C3380CC4-5D6E-409C-BE32-E72D297353CC}">
              <c16:uniqueId val="{00000000-6A8E-9348-8035-EDC7126C975A}"/>
            </c:ext>
          </c:extLst>
        </c:ser>
        <c:ser>
          <c:idx val="1"/>
          <c:order val="1"/>
          <c:tx>
            <c:strRef>
              <c:f>Sheet1!$C$1</c:f>
              <c:strCache>
                <c:ptCount val="1"/>
                <c:pt idx="0">
                  <c:v>Post-support group</c:v>
                </c:pt>
              </c:strCache>
            </c:strRef>
          </c:tx>
          <c:spPr>
            <a:solidFill>
              <a:srgbClr val="DBE57A"/>
            </a:solidFill>
            <a:ln>
              <a:noFill/>
            </a:ln>
            <a:effectLst/>
          </c:spPr>
          <c:invertIfNegative val="0"/>
          <c:dLbls>
            <c:dLbl>
              <c:idx val="0"/>
              <c:layout>
                <c:manualLayout>
                  <c:x val="0"/>
                  <c:y val="-7.5937495328648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8E-9348-8035-EDC7126C97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General</c:formatCode>
                <c:ptCount val="1"/>
                <c:pt idx="0">
                  <c:v>7.4</c:v>
                </c:pt>
              </c:numCache>
            </c:numRef>
          </c:val>
          <c:extLst>
            <c:ext xmlns:c16="http://schemas.microsoft.com/office/drawing/2014/chart" uri="{C3380CC4-5D6E-409C-BE32-E72D297353CC}">
              <c16:uniqueId val="{00000001-6A8E-9348-8035-EDC7126C975A}"/>
            </c:ext>
          </c:extLst>
        </c:ser>
        <c:dLbls>
          <c:dLblPos val="inEnd"/>
          <c:showLegendKey val="0"/>
          <c:showVal val="1"/>
          <c:showCatName val="0"/>
          <c:showSerName val="0"/>
          <c:showPercent val="0"/>
          <c:showBubbleSize val="0"/>
        </c:dLbls>
        <c:gapWidth val="199"/>
        <c:axId val="765030816"/>
        <c:axId val="765309104"/>
      </c:barChart>
      <c:catAx>
        <c:axId val="76503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765309104"/>
        <c:crosses val="autoZero"/>
        <c:auto val="1"/>
        <c:lblAlgn val="ctr"/>
        <c:lblOffset val="100"/>
        <c:noMultiLvlLbl val="0"/>
      </c:catAx>
      <c:valAx>
        <c:axId val="765309104"/>
        <c:scaling>
          <c:orientation val="minMax"/>
          <c:max val="1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5030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Average group rating</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Pre-support group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General</c:formatCode>
                <c:ptCount val="1"/>
                <c:pt idx="0">
                  <c:v>6.6</c:v>
                </c:pt>
              </c:numCache>
            </c:numRef>
          </c:val>
          <c:extLst>
            <c:ext xmlns:c16="http://schemas.microsoft.com/office/drawing/2014/chart" uri="{C3380CC4-5D6E-409C-BE32-E72D297353CC}">
              <c16:uniqueId val="{00000000-B3B7-8C4E-80FE-81A5528F79E1}"/>
            </c:ext>
          </c:extLst>
        </c:ser>
        <c:ser>
          <c:idx val="1"/>
          <c:order val="1"/>
          <c:tx>
            <c:strRef>
              <c:f>Sheet1!$C$1</c:f>
              <c:strCache>
                <c:ptCount val="1"/>
                <c:pt idx="0">
                  <c:v>Post-support group</c:v>
                </c:pt>
              </c:strCache>
            </c:strRef>
          </c:tx>
          <c:spPr>
            <a:solidFill>
              <a:srgbClr val="DBE5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General</c:formatCode>
                <c:ptCount val="1"/>
                <c:pt idx="0">
                  <c:v>7.8</c:v>
                </c:pt>
              </c:numCache>
            </c:numRef>
          </c:val>
          <c:extLst>
            <c:ext xmlns:c16="http://schemas.microsoft.com/office/drawing/2014/chart" uri="{C3380CC4-5D6E-409C-BE32-E72D297353CC}">
              <c16:uniqueId val="{00000001-B3B7-8C4E-80FE-81A5528F79E1}"/>
            </c:ext>
          </c:extLst>
        </c:ser>
        <c:dLbls>
          <c:dLblPos val="outEnd"/>
          <c:showLegendKey val="0"/>
          <c:showVal val="1"/>
          <c:showCatName val="0"/>
          <c:showSerName val="0"/>
          <c:showPercent val="0"/>
          <c:showBubbleSize val="0"/>
        </c:dLbls>
        <c:gapWidth val="199"/>
        <c:axId val="765030816"/>
        <c:axId val="765309104"/>
      </c:barChart>
      <c:catAx>
        <c:axId val="76503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765309104"/>
        <c:crosses val="autoZero"/>
        <c:auto val="1"/>
        <c:lblAlgn val="ctr"/>
        <c:lblOffset val="100"/>
        <c:noMultiLvlLbl val="0"/>
      </c:catAx>
      <c:valAx>
        <c:axId val="765309104"/>
        <c:scaling>
          <c:orientation val="minMax"/>
          <c:max val="1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5030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5292D-73EE-4E46-A29E-1776ED35DB02}" type="doc">
      <dgm:prSet loTypeId="urn:microsoft.com/office/officeart/2005/8/layout/hList9" loCatId="" qsTypeId="urn:microsoft.com/office/officeart/2005/8/quickstyle/simple2" qsCatId="simple" csTypeId="urn:microsoft.com/office/officeart/2005/8/colors/accent1_2" csCatId="accent1" phldr="1"/>
      <dgm:spPr/>
      <dgm:t>
        <a:bodyPr/>
        <a:lstStyle/>
        <a:p>
          <a:endParaRPr lang="en-US"/>
        </a:p>
      </dgm:t>
    </dgm:pt>
    <dgm:pt modelId="{D4A7788C-1D8F-354A-9BBF-E9C8C886F35C}">
      <dgm:prSet phldrT="[Text]"/>
      <dgm:spPr/>
      <dgm:t>
        <a:bodyPr/>
        <a:lstStyle/>
        <a:p>
          <a:pPr>
            <a:buNone/>
          </a:pPr>
          <a:r>
            <a:rPr lang="en-US" dirty="0">
              <a:highlight>
                <a:srgbClr val="7A99AC"/>
              </a:highlight>
            </a:rPr>
            <a:t>Negative health outcome of a stroke</a:t>
          </a:r>
        </a:p>
      </dgm:t>
    </dgm:pt>
    <dgm:pt modelId="{5CA93BF0-D1CE-4B40-9B73-5CDBE7CBC5D9}" type="parTrans" cxnId="{B84DB258-DD51-CA4F-B857-C608FD419EC5}">
      <dgm:prSet/>
      <dgm:spPr/>
      <dgm:t>
        <a:bodyPr/>
        <a:lstStyle/>
        <a:p>
          <a:endParaRPr lang="en-US"/>
        </a:p>
      </dgm:t>
    </dgm:pt>
    <dgm:pt modelId="{1758CC63-315B-D743-B79C-820519E66EC7}" type="sibTrans" cxnId="{B84DB258-DD51-CA4F-B857-C608FD419EC5}">
      <dgm:prSet/>
      <dgm:spPr/>
      <dgm:t>
        <a:bodyPr/>
        <a:lstStyle/>
        <a:p>
          <a:endParaRPr lang="en-US"/>
        </a:p>
      </dgm:t>
    </dgm:pt>
    <dgm:pt modelId="{1F49C2C3-C402-E24C-8ACD-E2A0C400DAAB}">
      <dgm:prSet phldrT="[Text]"/>
      <dgm:spPr>
        <a:solidFill>
          <a:schemeClr val="accent1">
            <a:hueOff val="0"/>
            <a:satOff val="0"/>
            <a:lumOff val="0"/>
            <a:alpha val="85356"/>
          </a:schemeClr>
        </a:solidFill>
      </dgm:spPr>
      <dgm:t>
        <a:bodyPr/>
        <a:lstStyle/>
        <a:p>
          <a:r>
            <a:rPr lang="en-US" dirty="0">
              <a:highlight>
                <a:srgbClr val="7A99AC"/>
              </a:highlight>
            </a:rPr>
            <a:t>Peer support provides </a:t>
          </a:r>
        </a:p>
      </dgm:t>
    </dgm:pt>
    <dgm:pt modelId="{766BA19E-878F-7E4B-8640-040D7A907D17}" type="parTrans" cxnId="{95C3B435-5B03-7247-8430-B17591F2172F}">
      <dgm:prSet/>
      <dgm:spPr/>
      <dgm:t>
        <a:bodyPr/>
        <a:lstStyle/>
        <a:p>
          <a:endParaRPr lang="en-US"/>
        </a:p>
      </dgm:t>
    </dgm:pt>
    <dgm:pt modelId="{2467CF9D-4138-6545-92B2-024880BD7C9A}" type="sibTrans" cxnId="{95C3B435-5B03-7247-8430-B17591F2172F}">
      <dgm:prSet/>
      <dgm:spPr/>
      <dgm:t>
        <a:bodyPr/>
        <a:lstStyle/>
        <a:p>
          <a:endParaRPr lang="en-US"/>
        </a:p>
      </dgm:t>
    </dgm:pt>
    <dgm:pt modelId="{54223E1A-56F5-A744-A0D1-5A942F45E491}">
      <dgm:prSet phldrT="[Text]" custT="1"/>
      <dgm:spPr>
        <a:solidFill>
          <a:schemeClr val="accent1">
            <a:tint val="40000"/>
            <a:hueOff val="0"/>
            <a:satOff val="0"/>
            <a:lumOff val="0"/>
            <a:alpha val="64936"/>
          </a:schemeClr>
        </a:solidFill>
      </dgm:spPr>
      <dgm:t>
        <a:bodyPr/>
        <a:lstStyle/>
        <a:p>
          <a:r>
            <a:rPr lang="en-US" sz="1800" dirty="0"/>
            <a:t>An opportunity to connect with people who have gone through similar experiences</a:t>
          </a:r>
        </a:p>
      </dgm:t>
    </dgm:pt>
    <dgm:pt modelId="{3FBC53BA-C372-7F47-9BEF-7E491CCDF0D3}" type="parTrans" cxnId="{AE170C49-7EEB-F740-BD82-6B3A1869EB33}">
      <dgm:prSet/>
      <dgm:spPr/>
      <dgm:t>
        <a:bodyPr/>
        <a:lstStyle/>
        <a:p>
          <a:endParaRPr lang="en-US"/>
        </a:p>
      </dgm:t>
    </dgm:pt>
    <dgm:pt modelId="{56B0D4ED-3D9A-1C40-A7C3-852974D52C75}" type="sibTrans" cxnId="{AE170C49-7EEB-F740-BD82-6B3A1869EB33}">
      <dgm:prSet/>
      <dgm:spPr/>
      <dgm:t>
        <a:bodyPr/>
        <a:lstStyle/>
        <a:p>
          <a:endParaRPr lang="en-US"/>
        </a:p>
      </dgm:t>
    </dgm:pt>
    <dgm:pt modelId="{4FEA3FB4-4430-C04E-9FEF-F94BD713B6B2}">
      <dgm:prSet phldrT="[Text]" custT="1"/>
      <dgm:spPr>
        <a:solidFill>
          <a:schemeClr val="accent1">
            <a:tint val="40000"/>
            <a:hueOff val="0"/>
            <a:satOff val="0"/>
            <a:lumOff val="0"/>
            <a:alpha val="65458"/>
          </a:schemeClr>
        </a:solidFill>
      </dgm:spPr>
      <dgm:t>
        <a:bodyPr/>
        <a:lstStyle/>
        <a:p>
          <a:r>
            <a:rPr lang="en-US" sz="2200" dirty="0"/>
            <a:t>A supportive learning environment</a:t>
          </a:r>
        </a:p>
      </dgm:t>
    </dgm:pt>
    <dgm:pt modelId="{1C787B9F-06A0-2C45-AD55-D08E31547335}" type="parTrans" cxnId="{08BDF590-7707-3D4D-B2DA-A89AAB749E6D}">
      <dgm:prSet/>
      <dgm:spPr/>
      <dgm:t>
        <a:bodyPr/>
        <a:lstStyle/>
        <a:p>
          <a:endParaRPr lang="en-US"/>
        </a:p>
      </dgm:t>
    </dgm:pt>
    <dgm:pt modelId="{E79F56D9-0CC0-054C-A50C-A797B03471D1}" type="sibTrans" cxnId="{08BDF590-7707-3D4D-B2DA-A89AAB749E6D}">
      <dgm:prSet/>
      <dgm:spPr/>
      <dgm:t>
        <a:bodyPr/>
        <a:lstStyle/>
        <a:p>
          <a:endParaRPr lang="en-US"/>
        </a:p>
      </dgm:t>
    </dgm:pt>
    <dgm:pt modelId="{E0AF086B-82B9-5E4C-B93F-B4BAA0A41DF4}">
      <dgm:prSet phldrT="[Text]" custT="1"/>
      <dgm:spPr>
        <a:solidFill>
          <a:schemeClr val="accent1">
            <a:tint val="40000"/>
            <a:hueOff val="0"/>
            <a:satOff val="0"/>
            <a:lumOff val="0"/>
            <a:alpha val="65000"/>
          </a:schemeClr>
        </a:solidFill>
      </dgm:spPr>
      <dgm:t>
        <a:bodyPr/>
        <a:lstStyle/>
        <a:p>
          <a:r>
            <a:rPr lang="en-US" sz="2200" dirty="0"/>
            <a:t> A chance to engage in stroke-related discussions </a:t>
          </a:r>
        </a:p>
      </dgm:t>
    </dgm:pt>
    <dgm:pt modelId="{667E2ACB-C535-404B-ABAE-499B43E7DC3F}" type="parTrans" cxnId="{E3FA2F3F-6B4F-D947-A9BA-B446F97EC1DB}">
      <dgm:prSet/>
      <dgm:spPr/>
      <dgm:t>
        <a:bodyPr/>
        <a:lstStyle/>
        <a:p>
          <a:endParaRPr lang="en-US"/>
        </a:p>
      </dgm:t>
    </dgm:pt>
    <dgm:pt modelId="{D025FE71-38C8-154F-9800-5041BD5E6C89}" type="sibTrans" cxnId="{E3FA2F3F-6B4F-D947-A9BA-B446F97EC1DB}">
      <dgm:prSet/>
      <dgm:spPr/>
      <dgm:t>
        <a:bodyPr/>
        <a:lstStyle/>
        <a:p>
          <a:endParaRPr lang="en-US"/>
        </a:p>
      </dgm:t>
    </dgm:pt>
    <dgm:pt modelId="{96D1D777-2836-AB46-B1CC-52B539363D08}">
      <dgm:prSet custT="1"/>
      <dgm:spPr>
        <a:solidFill>
          <a:schemeClr val="accent1">
            <a:tint val="40000"/>
            <a:hueOff val="0"/>
            <a:satOff val="0"/>
            <a:lumOff val="0"/>
            <a:alpha val="90230"/>
          </a:schemeClr>
        </a:solidFill>
      </dgm:spPr>
      <dgm:t>
        <a:bodyPr/>
        <a:lstStyle/>
        <a:p>
          <a:r>
            <a:rPr lang="en-US" sz="2200" dirty="0"/>
            <a:t>Depression</a:t>
          </a:r>
        </a:p>
      </dgm:t>
    </dgm:pt>
    <dgm:pt modelId="{B9BA65DF-72E4-4D4A-ADF1-B7732B039B73}" type="parTrans" cxnId="{121B8245-B24A-BA45-AE02-C92AB81ACB49}">
      <dgm:prSet/>
      <dgm:spPr/>
      <dgm:t>
        <a:bodyPr/>
        <a:lstStyle/>
        <a:p>
          <a:endParaRPr lang="en-US"/>
        </a:p>
      </dgm:t>
    </dgm:pt>
    <dgm:pt modelId="{F2723731-05EA-8940-99FD-107A99F155F8}" type="sibTrans" cxnId="{121B8245-B24A-BA45-AE02-C92AB81ACB49}">
      <dgm:prSet/>
      <dgm:spPr/>
      <dgm:t>
        <a:bodyPr/>
        <a:lstStyle/>
        <a:p>
          <a:endParaRPr lang="en-US"/>
        </a:p>
      </dgm:t>
    </dgm:pt>
    <dgm:pt modelId="{CC33A32A-CB16-B74A-A69C-C2ED43CD1F2D}">
      <dgm:prSet custT="1"/>
      <dgm:spPr>
        <a:solidFill>
          <a:schemeClr val="accent1">
            <a:tint val="40000"/>
            <a:hueOff val="0"/>
            <a:satOff val="0"/>
            <a:lumOff val="0"/>
            <a:alpha val="89844"/>
          </a:schemeClr>
        </a:solidFill>
      </dgm:spPr>
      <dgm:t>
        <a:bodyPr/>
        <a:lstStyle/>
        <a:p>
          <a:r>
            <a:rPr lang="en-US" sz="2200" dirty="0"/>
            <a:t>Functional impairments </a:t>
          </a:r>
        </a:p>
      </dgm:t>
    </dgm:pt>
    <dgm:pt modelId="{FC97947F-B626-134C-9DCC-F36D914F1707}" type="parTrans" cxnId="{C072FDCA-A41B-D541-95C7-C6784A3324E3}">
      <dgm:prSet/>
      <dgm:spPr/>
      <dgm:t>
        <a:bodyPr/>
        <a:lstStyle/>
        <a:p>
          <a:endParaRPr lang="en-US"/>
        </a:p>
      </dgm:t>
    </dgm:pt>
    <dgm:pt modelId="{92DCA7F2-73EF-2945-8C42-CFA8748720DD}" type="sibTrans" cxnId="{C072FDCA-A41B-D541-95C7-C6784A3324E3}">
      <dgm:prSet/>
      <dgm:spPr/>
      <dgm:t>
        <a:bodyPr/>
        <a:lstStyle/>
        <a:p>
          <a:endParaRPr lang="en-US"/>
        </a:p>
      </dgm:t>
    </dgm:pt>
    <dgm:pt modelId="{024F9008-ABC8-1143-B18A-4694A0C850FD}">
      <dgm:prSet custT="1"/>
      <dgm:spPr>
        <a:solidFill>
          <a:schemeClr val="accent1">
            <a:tint val="40000"/>
            <a:hueOff val="0"/>
            <a:satOff val="0"/>
            <a:lumOff val="0"/>
            <a:alpha val="89769"/>
          </a:schemeClr>
        </a:solidFill>
      </dgm:spPr>
      <dgm:t>
        <a:bodyPr/>
        <a:lstStyle/>
        <a:p>
          <a:r>
            <a:rPr lang="en-US" sz="2200" dirty="0"/>
            <a:t>Decrease QOL</a:t>
          </a:r>
        </a:p>
      </dgm:t>
    </dgm:pt>
    <dgm:pt modelId="{AAB48FDC-2C4A-CA41-A98B-4638D46677C1}" type="parTrans" cxnId="{135CF7A9-2972-B947-98FD-280F0B49A76C}">
      <dgm:prSet/>
      <dgm:spPr/>
      <dgm:t>
        <a:bodyPr/>
        <a:lstStyle/>
        <a:p>
          <a:endParaRPr lang="en-US"/>
        </a:p>
      </dgm:t>
    </dgm:pt>
    <dgm:pt modelId="{6320A007-47E9-0946-BB54-F56D6721FDB2}" type="sibTrans" cxnId="{135CF7A9-2972-B947-98FD-280F0B49A76C}">
      <dgm:prSet/>
      <dgm:spPr/>
      <dgm:t>
        <a:bodyPr/>
        <a:lstStyle/>
        <a:p>
          <a:endParaRPr lang="en-US"/>
        </a:p>
      </dgm:t>
    </dgm:pt>
    <dgm:pt modelId="{7E29BFA8-B924-674B-9AA8-8A46D34E9558}">
      <dgm:prSet/>
      <dgm:spPr>
        <a:solidFill>
          <a:schemeClr val="accent1">
            <a:hueOff val="0"/>
            <a:satOff val="0"/>
            <a:lumOff val="0"/>
            <a:alpha val="69575"/>
          </a:schemeClr>
        </a:solidFill>
      </dgm:spPr>
      <dgm:t>
        <a:bodyPr/>
        <a:lstStyle/>
        <a:p>
          <a:r>
            <a:rPr lang="en-US" dirty="0"/>
            <a:t>Inclusion of peer support can</a:t>
          </a:r>
        </a:p>
      </dgm:t>
    </dgm:pt>
    <dgm:pt modelId="{72AB5B10-E0EA-2D49-B003-271719FA8079}" type="parTrans" cxnId="{3C28F91F-BB6B-2341-BFA2-8A44E6DDABEA}">
      <dgm:prSet/>
      <dgm:spPr/>
      <dgm:t>
        <a:bodyPr/>
        <a:lstStyle/>
        <a:p>
          <a:endParaRPr lang="en-US"/>
        </a:p>
      </dgm:t>
    </dgm:pt>
    <dgm:pt modelId="{AEA38785-527C-DE45-B3FB-83CB789E5A7B}" type="sibTrans" cxnId="{3C28F91F-BB6B-2341-BFA2-8A44E6DDABEA}">
      <dgm:prSet/>
      <dgm:spPr/>
      <dgm:t>
        <a:bodyPr/>
        <a:lstStyle/>
        <a:p>
          <a:endParaRPr lang="en-US"/>
        </a:p>
      </dgm:t>
    </dgm:pt>
    <dgm:pt modelId="{D6A8B093-26A4-6741-9017-1B516006A128}">
      <dgm:prSet custT="1"/>
      <dgm:spPr>
        <a:solidFill>
          <a:schemeClr val="accent1">
            <a:tint val="40000"/>
            <a:hueOff val="0"/>
            <a:satOff val="0"/>
            <a:lumOff val="0"/>
            <a:alpha val="34901"/>
          </a:schemeClr>
        </a:solidFill>
      </dgm:spPr>
      <dgm:t>
        <a:bodyPr/>
        <a:lstStyle/>
        <a:p>
          <a:r>
            <a:rPr lang="en-US" sz="2200" dirty="0"/>
            <a:t>Improve well-being </a:t>
          </a:r>
        </a:p>
      </dgm:t>
    </dgm:pt>
    <dgm:pt modelId="{B58D239A-2AE7-544C-BDC3-A1AA0F110325}" type="parTrans" cxnId="{04D12FFF-9793-0245-9E49-FC7775B4919B}">
      <dgm:prSet/>
      <dgm:spPr/>
      <dgm:t>
        <a:bodyPr/>
        <a:lstStyle/>
        <a:p>
          <a:endParaRPr lang="en-US"/>
        </a:p>
      </dgm:t>
    </dgm:pt>
    <dgm:pt modelId="{1BB54825-C6F4-F441-BC27-E980A36F77CA}" type="sibTrans" cxnId="{04D12FFF-9793-0245-9E49-FC7775B4919B}">
      <dgm:prSet/>
      <dgm:spPr/>
      <dgm:t>
        <a:bodyPr/>
        <a:lstStyle/>
        <a:p>
          <a:endParaRPr lang="en-US"/>
        </a:p>
      </dgm:t>
    </dgm:pt>
    <dgm:pt modelId="{4E81050D-A276-3A4A-B628-6FEA06062752}">
      <dgm:prSet custT="1"/>
      <dgm:spPr>
        <a:solidFill>
          <a:schemeClr val="accent1">
            <a:tint val="40000"/>
            <a:hueOff val="0"/>
            <a:satOff val="0"/>
            <a:lumOff val="0"/>
            <a:alpha val="35348"/>
          </a:schemeClr>
        </a:solidFill>
      </dgm:spPr>
      <dgm:t>
        <a:bodyPr/>
        <a:lstStyle/>
        <a:p>
          <a:r>
            <a:rPr lang="en-US" sz="2200" dirty="0"/>
            <a:t>Increase QOL </a:t>
          </a:r>
        </a:p>
      </dgm:t>
    </dgm:pt>
    <dgm:pt modelId="{F27F4BB8-5B27-924B-977B-BBA201AD7038}" type="parTrans" cxnId="{CBB8A2F1-8A8F-3643-BE66-7F329E1ED758}">
      <dgm:prSet/>
      <dgm:spPr/>
      <dgm:t>
        <a:bodyPr/>
        <a:lstStyle/>
        <a:p>
          <a:endParaRPr lang="en-US"/>
        </a:p>
      </dgm:t>
    </dgm:pt>
    <dgm:pt modelId="{A1392EFB-E9A2-BA4C-9A8F-A46BD50A7AC1}" type="sibTrans" cxnId="{CBB8A2F1-8A8F-3643-BE66-7F329E1ED758}">
      <dgm:prSet/>
      <dgm:spPr/>
      <dgm:t>
        <a:bodyPr/>
        <a:lstStyle/>
        <a:p>
          <a:endParaRPr lang="en-US"/>
        </a:p>
      </dgm:t>
    </dgm:pt>
    <dgm:pt modelId="{819D31BD-7541-1947-B344-CD2A20887011}" type="pres">
      <dgm:prSet presAssocID="{1C05292D-73EE-4E46-A29E-1776ED35DB02}" presName="list" presStyleCnt="0">
        <dgm:presLayoutVars>
          <dgm:dir/>
          <dgm:animLvl val="lvl"/>
        </dgm:presLayoutVars>
      </dgm:prSet>
      <dgm:spPr/>
    </dgm:pt>
    <dgm:pt modelId="{1A24617E-1DBA-0B4A-9F05-41213F59BBA7}" type="pres">
      <dgm:prSet presAssocID="{D4A7788C-1D8F-354A-9BBF-E9C8C886F35C}" presName="posSpace" presStyleCnt="0"/>
      <dgm:spPr/>
    </dgm:pt>
    <dgm:pt modelId="{904E4506-4B55-E649-A763-80B91475CCE6}" type="pres">
      <dgm:prSet presAssocID="{D4A7788C-1D8F-354A-9BBF-E9C8C886F35C}" presName="vertFlow" presStyleCnt="0"/>
      <dgm:spPr/>
    </dgm:pt>
    <dgm:pt modelId="{9502C820-69DD-724D-9E48-AEDA0B31D7D1}" type="pres">
      <dgm:prSet presAssocID="{D4A7788C-1D8F-354A-9BBF-E9C8C886F35C}" presName="topSpace" presStyleCnt="0"/>
      <dgm:spPr/>
    </dgm:pt>
    <dgm:pt modelId="{630AE7B7-4B6F-9540-A8FD-18683E74F189}" type="pres">
      <dgm:prSet presAssocID="{D4A7788C-1D8F-354A-9BBF-E9C8C886F35C}" presName="firstComp" presStyleCnt="0"/>
      <dgm:spPr/>
    </dgm:pt>
    <dgm:pt modelId="{D11CF0A7-4B5C-E346-B84C-3A8FEFD8D9E9}" type="pres">
      <dgm:prSet presAssocID="{D4A7788C-1D8F-354A-9BBF-E9C8C886F35C}" presName="firstChild" presStyleLbl="bgAccFollowNode1" presStyleIdx="0" presStyleCnt="8"/>
      <dgm:spPr/>
    </dgm:pt>
    <dgm:pt modelId="{2D075318-1FE9-8E44-A32E-10C0B67E799B}" type="pres">
      <dgm:prSet presAssocID="{D4A7788C-1D8F-354A-9BBF-E9C8C886F35C}" presName="firstChildTx" presStyleLbl="bgAccFollowNode1" presStyleIdx="0" presStyleCnt="8">
        <dgm:presLayoutVars>
          <dgm:bulletEnabled val="1"/>
        </dgm:presLayoutVars>
      </dgm:prSet>
      <dgm:spPr/>
    </dgm:pt>
    <dgm:pt modelId="{A01B1E60-ECAC-7248-B699-0B55B61CB3A3}" type="pres">
      <dgm:prSet presAssocID="{CC33A32A-CB16-B74A-A69C-C2ED43CD1F2D}" presName="comp" presStyleCnt="0"/>
      <dgm:spPr/>
    </dgm:pt>
    <dgm:pt modelId="{68EDF27D-5314-C945-923F-79EA5617C3DF}" type="pres">
      <dgm:prSet presAssocID="{CC33A32A-CB16-B74A-A69C-C2ED43CD1F2D}" presName="child" presStyleLbl="bgAccFollowNode1" presStyleIdx="1" presStyleCnt="8"/>
      <dgm:spPr/>
    </dgm:pt>
    <dgm:pt modelId="{865D67F6-4EB5-E24D-80B4-C3B5E84EFFA6}" type="pres">
      <dgm:prSet presAssocID="{CC33A32A-CB16-B74A-A69C-C2ED43CD1F2D}" presName="childTx" presStyleLbl="bgAccFollowNode1" presStyleIdx="1" presStyleCnt="8">
        <dgm:presLayoutVars>
          <dgm:bulletEnabled val="1"/>
        </dgm:presLayoutVars>
      </dgm:prSet>
      <dgm:spPr/>
    </dgm:pt>
    <dgm:pt modelId="{CECC2419-2191-5F48-9CEA-1ED1C3905CCD}" type="pres">
      <dgm:prSet presAssocID="{024F9008-ABC8-1143-B18A-4694A0C850FD}" presName="comp" presStyleCnt="0"/>
      <dgm:spPr/>
    </dgm:pt>
    <dgm:pt modelId="{58F03E85-3280-6F44-8EAA-0D94822D7D1E}" type="pres">
      <dgm:prSet presAssocID="{024F9008-ABC8-1143-B18A-4694A0C850FD}" presName="child" presStyleLbl="bgAccFollowNode1" presStyleIdx="2" presStyleCnt="8"/>
      <dgm:spPr/>
    </dgm:pt>
    <dgm:pt modelId="{B27DF96C-3748-A94B-8126-255FE7191B89}" type="pres">
      <dgm:prSet presAssocID="{024F9008-ABC8-1143-B18A-4694A0C850FD}" presName="childTx" presStyleLbl="bgAccFollowNode1" presStyleIdx="2" presStyleCnt="8">
        <dgm:presLayoutVars>
          <dgm:bulletEnabled val="1"/>
        </dgm:presLayoutVars>
      </dgm:prSet>
      <dgm:spPr/>
    </dgm:pt>
    <dgm:pt modelId="{33EC61E4-D03A-6145-8D2E-2128E7249029}" type="pres">
      <dgm:prSet presAssocID="{D4A7788C-1D8F-354A-9BBF-E9C8C886F35C}" presName="negSpace" presStyleCnt="0"/>
      <dgm:spPr/>
    </dgm:pt>
    <dgm:pt modelId="{393E6B44-C828-C84C-8592-4FA2C491A0EA}" type="pres">
      <dgm:prSet presAssocID="{D4A7788C-1D8F-354A-9BBF-E9C8C886F35C}" presName="circle" presStyleLbl="node1" presStyleIdx="0" presStyleCnt="3"/>
      <dgm:spPr/>
    </dgm:pt>
    <dgm:pt modelId="{F9579F9E-866C-A042-B78C-4357EB6B2D0D}" type="pres">
      <dgm:prSet presAssocID="{1758CC63-315B-D743-B79C-820519E66EC7}" presName="transSpace" presStyleCnt="0"/>
      <dgm:spPr/>
    </dgm:pt>
    <dgm:pt modelId="{F85188C1-1C2B-734D-B5B6-C461F196F3F4}" type="pres">
      <dgm:prSet presAssocID="{7E29BFA8-B924-674B-9AA8-8A46D34E9558}" presName="posSpace" presStyleCnt="0"/>
      <dgm:spPr/>
    </dgm:pt>
    <dgm:pt modelId="{1D00DDDE-09F8-FE43-9E4A-F1040306A9DE}" type="pres">
      <dgm:prSet presAssocID="{7E29BFA8-B924-674B-9AA8-8A46D34E9558}" presName="vertFlow" presStyleCnt="0"/>
      <dgm:spPr/>
    </dgm:pt>
    <dgm:pt modelId="{9A3C025B-E6CA-8C46-A265-55600B83A631}" type="pres">
      <dgm:prSet presAssocID="{7E29BFA8-B924-674B-9AA8-8A46D34E9558}" presName="topSpace" presStyleCnt="0"/>
      <dgm:spPr/>
    </dgm:pt>
    <dgm:pt modelId="{1EE812F3-8943-5848-AC2F-EB5A1771446C}" type="pres">
      <dgm:prSet presAssocID="{7E29BFA8-B924-674B-9AA8-8A46D34E9558}" presName="firstComp" presStyleCnt="0"/>
      <dgm:spPr/>
    </dgm:pt>
    <dgm:pt modelId="{359C4807-8419-D04B-BDD0-AF220455D540}" type="pres">
      <dgm:prSet presAssocID="{7E29BFA8-B924-674B-9AA8-8A46D34E9558}" presName="firstChild" presStyleLbl="bgAccFollowNode1" presStyleIdx="3" presStyleCnt="8"/>
      <dgm:spPr/>
    </dgm:pt>
    <dgm:pt modelId="{98919503-00AD-D349-B565-87E488A85938}" type="pres">
      <dgm:prSet presAssocID="{7E29BFA8-B924-674B-9AA8-8A46D34E9558}" presName="firstChildTx" presStyleLbl="bgAccFollowNode1" presStyleIdx="3" presStyleCnt="8">
        <dgm:presLayoutVars>
          <dgm:bulletEnabled val="1"/>
        </dgm:presLayoutVars>
      </dgm:prSet>
      <dgm:spPr/>
    </dgm:pt>
    <dgm:pt modelId="{61E4ACC4-2274-824E-87A3-136C1CB838A3}" type="pres">
      <dgm:prSet presAssocID="{4E81050D-A276-3A4A-B628-6FEA06062752}" presName="comp" presStyleCnt="0"/>
      <dgm:spPr/>
    </dgm:pt>
    <dgm:pt modelId="{ED7C0445-2DE6-894E-A884-CB03115EBA2D}" type="pres">
      <dgm:prSet presAssocID="{4E81050D-A276-3A4A-B628-6FEA06062752}" presName="child" presStyleLbl="bgAccFollowNode1" presStyleIdx="4" presStyleCnt="8"/>
      <dgm:spPr/>
    </dgm:pt>
    <dgm:pt modelId="{463F39D9-BC03-3B4F-B7C3-C94C139ED49D}" type="pres">
      <dgm:prSet presAssocID="{4E81050D-A276-3A4A-B628-6FEA06062752}" presName="childTx" presStyleLbl="bgAccFollowNode1" presStyleIdx="4" presStyleCnt="8">
        <dgm:presLayoutVars>
          <dgm:bulletEnabled val="1"/>
        </dgm:presLayoutVars>
      </dgm:prSet>
      <dgm:spPr/>
    </dgm:pt>
    <dgm:pt modelId="{54525DB5-3698-5949-B5AB-E11CE05A450B}" type="pres">
      <dgm:prSet presAssocID="{7E29BFA8-B924-674B-9AA8-8A46D34E9558}" presName="negSpace" presStyleCnt="0"/>
      <dgm:spPr/>
    </dgm:pt>
    <dgm:pt modelId="{5B775FE3-A5A3-3645-99CB-3043E3AAC29E}" type="pres">
      <dgm:prSet presAssocID="{7E29BFA8-B924-674B-9AA8-8A46D34E9558}" presName="circle" presStyleLbl="node1" presStyleIdx="1" presStyleCnt="3"/>
      <dgm:spPr/>
    </dgm:pt>
    <dgm:pt modelId="{25F82E16-C7DE-E94F-9D27-22B9297FD6FC}" type="pres">
      <dgm:prSet presAssocID="{AEA38785-527C-DE45-B3FB-83CB789E5A7B}" presName="transSpace" presStyleCnt="0"/>
      <dgm:spPr/>
    </dgm:pt>
    <dgm:pt modelId="{05E1F42B-2FD0-5D4E-BEE6-1F716DC5F5B9}" type="pres">
      <dgm:prSet presAssocID="{1F49C2C3-C402-E24C-8ACD-E2A0C400DAAB}" presName="posSpace" presStyleCnt="0"/>
      <dgm:spPr/>
    </dgm:pt>
    <dgm:pt modelId="{26BD14D4-F931-7141-8EC4-802A6FB0503D}" type="pres">
      <dgm:prSet presAssocID="{1F49C2C3-C402-E24C-8ACD-E2A0C400DAAB}" presName="vertFlow" presStyleCnt="0"/>
      <dgm:spPr/>
    </dgm:pt>
    <dgm:pt modelId="{652F65D2-BA66-6247-A1A9-DA5B3F62D037}" type="pres">
      <dgm:prSet presAssocID="{1F49C2C3-C402-E24C-8ACD-E2A0C400DAAB}" presName="topSpace" presStyleCnt="0"/>
      <dgm:spPr/>
    </dgm:pt>
    <dgm:pt modelId="{A7AD1B59-2F8A-3E46-8893-4987D287DA18}" type="pres">
      <dgm:prSet presAssocID="{1F49C2C3-C402-E24C-8ACD-E2A0C400DAAB}" presName="firstComp" presStyleCnt="0"/>
      <dgm:spPr/>
    </dgm:pt>
    <dgm:pt modelId="{A225E97B-3A97-784A-AAD3-C6382051EDE4}" type="pres">
      <dgm:prSet presAssocID="{1F49C2C3-C402-E24C-8ACD-E2A0C400DAAB}" presName="firstChild" presStyleLbl="bgAccFollowNode1" presStyleIdx="5" presStyleCnt="8"/>
      <dgm:spPr/>
    </dgm:pt>
    <dgm:pt modelId="{7EE6FECA-F919-ED4E-8033-1DE39213D1E4}" type="pres">
      <dgm:prSet presAssocID="{1F49C2C3-C402-E24C-8ACD-E2A0C400DAAB}" presName="firstChildTx" presStyleLbl="bgAccFollowNode1" presStyleIdx="5" presStyleCnt="8">
        <dgm:presLayoutVars>
          <dgm:bulletEnabled val="1"/>
        </dgm:presLayoutVars>
      </dgm:prSet>
      <dgm:spPr/>
    </dgm:pt>
    <dgm:pt modelId="{004D7AB1-2EF2-CE4A-8ED9-A88A7A47F631}" type="pres">
      <dgm:prSet presAssocID="{4FEA3FB4-4430-C04E-9FEF-F94BD713B6B2}" presName="comp" presStyleCnt="0"/>
      <dgm:spPr/>
    </dgm:pt>
    <dgm:pt modelId="{6DAB927F-D702-224D-81EC-836D2303FA2C}" type="pres">
      <dgm:prSet presAssocID="{4FEA3FB4-4430-C04E-9FEF-F94BD713B6B2}" presName="child" presStyleLbl="bgAccFollowNode1" presStyleIdx="6" presStyleCnt="8"/>
      <dgm:spPr/>
    </dgm:pt>
    <dgm:pt modelId="{A44E1F1B-A926-134F-8C8F-9D9C8B9B46EB}" type="pres">
      <dgm:prSet presAssocID="{4FEA3FB4-4430-C04E-9FEF-F94BD713B6B2}" presName="childTx" presStyleLbl="bgAccFollowNode1" presStyleIdx="6" presStyleCnt="8">
        <dgm:presLayoutVars>
          <dgm:bulletEnabled val="1"/>
        </dgm:presLayoutVars>
      </dgm:prSet>
      <dgm:spPr/>
    </dgm:pt>
    <dgm:pt modelId="{9724ED8F-0B45-4646-9089-5BF97E14F389}" type="pres">
      <dgm:prSet presAssocID="{E0AF086B-82B9-5E4C-B93F-B4BAA0A41DF4}" presName="comp" presStyleCnt="0"/>
      <dgm:spPr/>
    </dgm:pt>
    <dgm:pt modelId="{1A9F76F2-8A44-2A4D-A6DA-C60AFB94A0F9}" type="pres">
      <dgm:prSet presAssocID="{E0AF086B-82B9-5E4C-B93F-B4BAA0A41DF4}" presName="child" presStyleLbl="bgAccFollowNode1" presStyleIdx="7" presStyleCnt="8"/>
      <dgm:spPr/>
    </dgm:pt>
    <dgm:pt modelId="{2FD96DE8-141C-7F4C-B83C-64343618E825}" type="pres">
      <dgm:prSet presAssocID="{E0AF086B-82B9-5E4C-B93F-B4BAA0A41DF4}" presName="childTx" presStyleLbl="bgAccFollowNode1" presStyleIdx="7" presStyleCnt="8">
        <dgm:presLayoutVars>
          <dgm:bulletEnabled val="1"/>
        </dgm:presLayoutVars>
      </dgm:prSet>
      <dgm:spPr/>
    </dgm:pt>
    <dgm:pt modelId="{9A56300E-3076-A843-BF99-993BF22988D6}" type="pres">
      <dgm:prSet presAssocID="{1F49C2C3-C402-E24C-8ACD-E2A0C400DAAB}" presName="negSpace" presStyleCnt="0"/>
      <dgm:spPr/>
    </dgm:pt>
    <dgm:pt modelId="{8BFB5F1D-3F16-C644-A8CC-8B90578FF1EB}" type="pres">
      <dgm:prSet presAssocID="{1F49C2C3-C402-E24C-8ACD-E2A0C400DAAB}" presName="circle" presStyleLbl="node1" presStyleIdx="2" presStyleCnt="3"/>
      <dgm:spPr/>
    </dgm:pt>
  </dgm:ptLst>
  <dgm:cxnLst>
    <dgm:cxn modelId="{E3ACAC09-3225-C645-8F8B-65A55EDA715D}" type="presOf" srcId="{1C05292D-73EE-4E46-A29E-1776ED35DB02}" destId="{819D31BD-7541-1947-B344-CD2A20887011}" srcOrd="0" destOrd="0" presId="urn:microsoft.com/office/officeart/2005/8/layout/hList9"/>
    <dgm:cxn modelId="{32B98A1E-1CAF-F84C-9773-10E3A6D33457}" type="presOf" srcId="{024F9008-ABC8-1143-B18A-4694A0C850FD}" destId="{B27DF96C-3748-A94B-8126-255FE7191B89}" srcOrd="1" destOrd="0" presId="urn:microsoft.com/office/officeart/2005/8/layout/hList9"/>
    <dgm:cxn modelId="{3C28F91F-BB6B-2341-BFA2-8A44E6DDABEA}" srcId="{1C05292D-73EE-4E46-A29E-1776ED35DB02}" destId="{7E29BFA8-B924-674B-9AA8-8A46D34E9558}" srcOrd="1" destOrd="0" parTransId="{72AB5B10-E0EA-2D49-B003-271719FA8079}" sibTransId="{AEA38785-527C-DE45-B3FB-83CB789E5A7B}"/>
    <dgm:cxn modelId="{95C3B435-5B03-7247-8430-B17591F2172F}" srcId="{1C05292D-73EE-4E46-A29E-1776ED35DB02}" destId="{1F49C2C3-C402-E24C-8ACD-E2A0C400DAAB}" srcOrd="2" destOrd="0" parTransId="{766BA19E-878F-7E4B-8640-040D7A907D17}" sibTransId="{2467CF9D-4138-6545-92B2-024880BD7C9A}"/>
    <dgm:cxn modelId="{DDE55E39-0C46-4045-9008-63D39D0EC069}" type="presOf" srcId="{E0AF086B-82B9-5E4C-B93F-B4BAA0A41DF4}" destId="{1A9F76F2-8A44-2A4D-A6DA-C60AFB94A0F9}" srcOrd="0" destOrd="0" presId="urn:microsoft.com/office/officeart/2005/8/layout/hList9"/>
    <dgm:cxn modelId="{E3FA2F3F-6B4F-D947-A9BA-B446F97EC1DB}" srcId="{1F49C2C3-C402-E24C-8ACD-E2A0C400DAAB}" destId="{E0AF086B-82B9-5E4C-B93F-B4BAA0A41DF4}" srcOrd="2" destOrd="0" parTransId="{667E2ACB-C535-404B-ABAE-499B43E7DC3F}" sibTransId="{D025FE71-38C8-154F-9800-5041BD5E6C89}"/>
    <dgm:cxn modelId="{121B8245-B24A-BA45-AE02-C92AB81ACB49}" srcId="{D4A7788C-1D8F-354A-9BBF-E9C8C886F35C}" destId="{96D1D777-2836-AB46-B1CC-52B539363D08}" srcOrd="0" destOrd="0" parTransId="{B9BA65DF-72E4-4D4A-ADF1-B7732B039B73}" sibTransId="{F2723731-05EA-8940-99FD-107A99F155F8}"/>
    <dgm:cxn modelId="{AE170C49-7EEB-F740-BD82-6B3A1869EB33}" srcId="{1F49C2C3-C402-E24C-8ACD-E2A0C400DAAB}" destId="{54223E1A-56F5-A744-A0D1-5A942F45E491}" srcOrd="0" destOrd="0" parTransId="{3FBC53BA-C372-7F47-9BEF-7E491CCDF0D3}" sibTransId="{56B0D4ED-3D9A-1C40-A7C3-852974D52C75}"/>
    <dgm:cxn modelId="{D0494E49-95CD-924D-8DE2-3E4AD8265028}" type="presOf" srcId="{CC33A32A-CB16-B74A-A69C-C2ED43CD1F2D}" destId="{68EDF27D-5314-C945-923F-79EA5617C3DF}" srcOrd="0" destOrd="0" presId="urn:microsoft.com/office/officeart/2005/8/layout/hList9"/>
    <dgm:cxn modelId="{064AC253-1F7A-014E-8CA7-A06DDD654B64}" type="presOf" srcId="{D6A8B093-26A4-6741-9017-1B516006A128}" destId="{359C4807-8419-D04B-BDD0-AF220455D540}" srcOrd="0" destOrd="0" presId="urn:microsoft.com/office/officeart/2005/8/layout/hList9"/>
    <dgm:cxn modelId="{B84DB258-DD51-CA4F-B857-C608FD419EC5}" srcId="{1C05292D-73EE-4E46-A29E-1776ED35DB02}" destId="{D4A7788C-1D8F-354A-9BBF-E9C8C886F35C}" srcOrd="0" destOrd="0" parTransId="{5CA93BF0-D1CE-4B40-9B73-5CDBE7CBC5D9}" sibTransId="{1758CC63-315B-D743-B79C-820519E66EC7}"/>
    <dgm:cxn modelId="{0669735A-4828-A144-9587-00A0BBC2E7D7}" type="presOf" srcId="{4FEA3FB4-4430-C04E-9FEF-F94BD713B6B2}" destId="{6DAB927F-D702-224D-81EC-836D2303FA2C}" srcOrd="0" destOrd="0" presId="urn:microsoft.com/office/officeart/2005/8/layout/hList9"/>
    <dgm:cxn modelId="{EDCA035B-2052-2F46-8228-E5ECD33CF9D2}" type="presOf" srcId="{CC33A32A-CB16-B74A-A69C-C2ED43CD1F2D}" destId="{865D67F6-4EB5-E24D-80B4-C3B5E84EFFA6}" srcOrd="1" destOrd="0" presId="urn:microsoft.com/office/officeart/2005/8/layout/hList9"/>
    <dgm:cxn modelId="{8183335B-3776-284F-98AB-C754303D1F98}" type="presOf" srcId="{D4A7788C-1D8F-354A-9BBF-E9C8C886F35C}" destId="{393E6B44-C828-C84C-8592-4FA2C491A0EA}" srcOrd="0" destOrd="0" presId="urn:microsoft.com/office/officeart/2005/8/layout/hList9"/>
    <dgm:cxn modelId="{5A38D864-58BD-864B-BB54-6D445F62D399}" type="presOf" srcId="{4E81050D-A276-3A4A-B628-6FEA06062752}" destId="{463F39D9-BC03-3B4F-B7C3-C94C139ED49D}" srcOrd="1" destOrd="0" presId="urn:microsoft.com/office/officeart/2005/8/layout/hList9"/>
    <dgm:cxn modelId="{0F9DFE68-9B82-2C42-9EE6-864B2E380873}" type="presOf" srcId="{E0AF086B-82B9-5E4C-B93F-B4BAA0A41DF4}" destId="{2FD96DE8-141C-7F4C-B83C-64343618E825}" srcOrd="1" destOrd="0" presId="urn:microsoft.com/office/officeart/2005/8/layout/hList9"/>
    <dgm:cxn modelId="{BA90E46A-EBCC-5348-933B-B558F663888E}" type="presOf" srcId="{96D1D777-2836-AB46-B1CC-52B539363D08}" destId="{2D075318-1FE9-8E44-A32E-10C0B67E799B}" srcOrd="1" destOrd="0" presId="urn:microsoft.com/office/officeart/2005/8/layout/hList9"/>
    <dgm:cxn modelId="{E6155E6E-4D8E-0244-BF3F-5FB02DC4501C}" type="presOf" srcId="{D6A8B093-26A4-6741-9017-1B516006A128}" destId="{98919503-00AD-D349-B565-87E488A85938}" srcOrd="1" destOrd="0" presId="urn:microsoft.com/office/officeart/2005/8/layout/hList9"/>
    <dgm:cxn modelId="{08BDF590-7707-3D4D-B2DA-A89AAB749E6D}" srcId="{1F49C2C3-C402-E24C-8ACD-E2A0C400DAAB}" destId="{4FEA3FB4-4430-C04E-9FEF-F94BD713B6B2}" srcOrd="1" destOrd="0" parTransId="{1C787B9F-06A0-2C45-AD55-D08E31547335}" sibTransId="{E79F56D9-0CC0-054C-A50C-A797B03471D1}"/>
    <dgm:cxn modelId="{64C1ED9B-BAAD-C142-A067-25FA4C2B58CA}" type="presOf" srcId="{7E29BFA8-B924-674B-9AA8-8A46D34E9558}" destId="{5B775FE3-A5A3-3645-99CB-3043E3AAC29E}" srcOrd="0" destOrd="0" presId="urn:microsoft.com/office/officeart/2005/8/layout/hList9"/>
    <dgm:cxn modelId="{135CF7A9-2972-B947-98FD-280F0B49A76C}" srcId="{D4A7788C-1D8F-354A-9BBF-E9C8C886F35C}" destId="{024F9008-ABC8-1143-B18A-4694A0C850FD}" srcOrd="2" destOrd="0" parTransId="{AAB48FDC-2C4A-CA41-A98B-4638D46677C1}" sibTransId="{6320A007-47E9-0946-BB54-F56D6721FDB2}"/>
    <dgm:cxn modelId="{B02CF1AA-5496-E349-876B-2C43E3013A63}" type="presOf" srcId="{54223E1A-56F5-A744-A0D1-5A942F45E491}" destId="{A225E97B-3A97-784A-AAD3-C6382051EDE4}" srcOrd="0" destOrd="0" presId="urn:microsoft.com/office/officeart/2005/8/layout/hList9"/>
    <dgm:cxn modelId="{A7EC83B2-02F1-DB41-BB5C-1F3BFC395C10}" type="presOf" srcId="{96D1D777-2836-AB46-B1CC-52B539363D08}" destId="{D11CF0A7-4B5C-E346-B84C-3A8FEFD8D9E9}" srcOrd="0" destOrd="0" presId="urn:microsoft.com/office/officeart/2005/8/layout/hList9"/>
    <dgm:cxn modelId="{7AAAF8B5-196C-524F-B1AA-59F6303FC2DB}" type="presOf" srcId="{54223E1A-56F5-A744-A0D1-5A942F45E491}" destId="{7EE6FECA-F919-ED4E-8033-1DE39213D1E4}" srcOrd="1" destOrd="0" presId="urn:microsoft.com/office/officeart/2005/8/layout/hList9"/>
    <dgm:cxn modelId="{A09063BE-98DF-4344-93A2-4258312CF265}" type="presOf" srcId="{4E81050D-A276-3A4A-B628-6FEA06062752}" destId="{ED7C0445-2DE6-894E-A884-CB03115EBA2D}" srcOrd="0" destOrd="0" presId="urn:microsoft.com/office/officeart/2005/8/layout/hList9"/>
    <dgm:cxn modelId="{C072FDCA-A41B-D541-95C7-C6784A3324E3}" srcId="{D4A7788C-1D8F-354A-9BBF-E9C8C886F35C}" destId="{CC33A32A-CB16-B74A-A69C-C2ED43CD1F2D}" srcOrd="1" destOrd="0" parTransId="{FC97947F-B626-134C-9DCC-F36D914F1707}" sibTransId="{92DCA7F2-73EF-2945-8C42-CFA8748720DD}"/>
    <dgm:cxn modelId="{A4497FD6-2ED6-A246-9CD1-1A1EA7370503}" type="presOf" srcId="{1F49C2C3-C402-E24C-8ACD-E2A0C400DAAB}" destId="{8BFB5F1D-3F16-C644-A8CC-8B90578FF1EB}" srcOrd="0" destOrd="0" presId="urn:microsoft.com/office/officeart/2005/8/layout/hList9"/>
    <dgm:cxn modelId="{8B9245EA-B86E-464F-A1D1-F8F677D320CD}" type="presOf" srcId="{4FEA3FB4-4430-C04E-9FEF-F94BD713B6B2}" destId="{A44E1F1B-A926-134F-8C8F-9D9C8B9B46EB}" srcOrd="1" destOrd="0" presId="urn:microsoft.com/office/officeart/2005/8/layout/hList9"/>
    <dgm:cxn modelId="{CBB8A2F1-8A8F-3643-BE66-7F329E1ED758}" srcId="{7E29BFA8-B924-674B-9AA8-8A46D34E9558}" destId="{4E81050D-A276-3A4A-B628-6FEA06062752}" srcOrd="1" destOrd="0" parTransId="{F27F4BB8-5B27-924B-977B-BBA201AD7038}" sibTransId="{A1392EFB-E9A2-BA4C-9A8F-A46BD50A7AC1}"/>
    <dgm:cxn modelId="{D31763FC-9C35-744F-AC42-47D53ACD71E4}" type="presOf" srcId="{024F9008-ABC8-1143-B18A-4694A0C850FD}" destId="{58F03E85-3280-6F44-8EAA-0D94822D7D1E}" srcOrd="0" destOrd="0" presId="urn:microsoft.com/office/officeart/2005/8/layout/hList9"/>
    <dgm:cxn modelId="{04D12FFF-9793-0245-9E49-FC7775B4919B}" srcId="{7E29BFA8-B924-674B-9AA8-8A46D34E9558}" destId="{D6A8B093-26A4-6741-9017-1B516006A128}" srcOrd="0" destOrd="0" parTransId="{B58D239A-2AE7-544C-BDC3-A1AA0F110325}" sibTransId="{1BB54825-C6F4-F441-BC27-E980A36F77CA}"/>
    <dgm:cxn modelId="{A56EAEBD-3DBC-FA4C-BFBD-919B8DC1CB17}" type="presParOf" srcId="{819D31BD-7541-1947-B344-CD2A20887011}" destId="{1A24617E-1DBA-0B4A-9F05-41213F59BBA7}" srcOrd="0" destOrd="0" presId="urn:microsoft.com/office/officeart/2005/8/layout/hList9"/>
    <dgm:cxn modelId="{3BA8C068-B5FC-AE48-AA90-E2AB1FAEAB0D}" type="presParOf" srcId="{819D31BD-7541-1947-B344-CD2A20887011}" destId="{904E4506-4B55-E649-A763-80B91475CCE6}" srcOrd="1" destOrd="0" presId="urn:microsoft.com/office/officeart/2005/8/layout/hList9"/>
    <dgm:cxn modelId="{27863B2A-70D6-0E47-A484-1A0D9C92FF15}" type="presParOf" srcId="{904E4506-4B55-E649-A763-80B91475CCE6}" destId="{9502C820-69DD-724D-9E48-AEDA0B31D7D1}" srcOrd="0" destOrd="0" presId="urn:microsoft.com/office/officeart/2005/8/layout/hList9"/>
    <dgm:cxn modelId="{77D71AFB-F056-9C4C-AAFE-E2EBA4173D34}" type="presParOf" srcId="{904E4506-4B55-E649-A763-80B91475CCE6}" destId="{630AE7B7-4B6F-9540-A8FD-18683E74F189}" srcOrd="1" destOrd="0" presId="urn:microsoft.com/office/officeart/2005/8/layout/hList9"/>
    <dgm:cxn modelId="{1597A774-DDD4-6943-A005-E1DE3FEC2F1A}" type="presParOf" srcId="{630AE7B7-4B6F-9540-A8FD-18683E74F189}" destId="{D11CF0A7-4B5C-E346-B84C-3A8FEFD8D9E9}" srcOrd="0" destOrd="0" presId="urn:microsoft.com/office/officeart/2005/8/layout/hList9"/>
    <dgm:cxn modelId="{43BD5806-4B69-934A-B305-49303A01B610}" type="presParOf" srcId="{630AE7B7-4B6F-9540-A8FD-18683E74F189}" destId="{2D075318-1FE9-8E44-A32E-10C0B67E799B}" srcOrd="1" destOrd="0" presId="urn:microsoft.com/office/officeart/2005/8/layout/hList9"/>
    <dgm:cxn modelId="{10BE795C-F97C-644B-B4E5-4CE7F11712E8}" type="presParOf" srcId="{904E4506-4B55-E649-A763-80B91475CCE6}" destId="{A01B1E60-ECAC-7248-B699-0B55B61CB3A3}" srcOrd="2" destOrd="0" presId="urn:microsoft.com/office/officeart/2005/8/layout/hList9"/>
    <dgm:cxn modelId="{52044D29-DF23-1743-AC01-DFCC07234209}" type="presParOf" srcId="{A01B1E60-ECAC-7248-B699-0B55B61CB3A3}" destId="{68EDF27D-5314-C945-923F-79EA5617C3DF}" srcOrd="0" destOrd="0" presId="urn:microsoft.com/office/officeart/2005/8/layout/hList9"/>
    <dgm:cxn modelId="{440C5E80-A3F9-B944-A948-F6A5EB1EE7DB}" type="presParOf" srcId="{A01B1E60-ECAC-7248-B699-0B55B61CB3A3}" destId="{865D67F6-4EB5-E24D-80B4-C3B5E84EFFA6}" srcOrd="1" destOrd="0" presId="urn:microsoft.com/office/officeart/2005/8/layout/hList9"/>
    <dgm:cxn modelId="{B69AD8CE-D63D-414B-BC94-10C8E9D2658C}" type="presParOf" srcId="{904E4506-4B55-E649-A763-80B91475CCE6}" destId="{CECC2419-2191-5F48-9CEA-1ED1C3905CCD}" srcOrd="3" destOrd="0" presId="urn:microsoft.com/office/officeart/2005/8/layout/hList9"/>
    <dgm:cxn modelId="{ED6579CE-7CA3-DB48-88AE-1FCB91A291CF}" type="presParOf" srcId="{CECC2419-2191-5F48-9CEA-1ED1C3905CCD}" destId="{58F03E85-3280-6F44-8EAA-0D94822D7D1E}" srcOrd="0" destOrd="0" presId="urn:microsoft.com/office/officeart/2005/8/layout/hList9"/>
    <dgm:cxn modelId="{FA6D37F3-A150-E74D-B485-F9DC66996EE5}" type="presParOf" srcId="{CECC2419-2191-5F48-9CEA-1ED1C3905CCD}" destId="{B27DF96C-3748-A94B-8126-255FE7191B89}" srcOrd="1" destOrd="0" presId="urn:microsoft.com/office/officeart/2005/8/layout/hList9"/>
    <dgm:cxn modelId="{92C85C55-ACED-A54C-BC6B-79B6AEE46C8C}" type="presParOf" srcId="{819D31BD-7541-1947-B344-CD2A20887011}" destId="{33EC61E4-D03A-6145-8D2E-2128E7249029}" srcOrd="2" destOrd="0" presId="urn:microsoft.com/office/officeart/2005/8/layout/hList9"/>
    <dgm:cxn modelId="{69F7E3A5-681B-3D48-8F5D-51503B46F024}" type="presParOf" srcId="{819D31BD-7541-1947-B344-CD2A20887011}" destId="{393E6B44-C828-C84C-8592-4FA2C491A0EA}" srcOrd="3" destOrd="0" presId="urn:microsoft.com/office/officeart/2005/8/layout/hList9"/>
    <dgm:cxn modelId="{7F3A8394-7515-B249-BCC7-78E71E9A566F}" type="presParOf" srcId="{819D31BD-7541-1947-B344-CD2A20887011}" destId="{F9579F9E-866C-A042-B78C-4357EB6B2D0D}" srcOrd="4" destOrd="0" presId="urn:microsoft.com/office/officeart/2005/8/layout/hList9"/>
    <dgm:cxn modelId="{D19E1946-4A73-034A-AFA4-18A2EC616EFB}" type="presParOf" srcId="{819D31BD-7541-1947-B344-CD2A20887011}" destId="{F85188C1-1C2B-734D-B5B6-C461F196F3F4}" srcOrd="5" destOrd="0" presId="urn:microsoft.com/office/officeart/2005/8/layout/hList9"/>
    <dgm:cxn modelId="{D2D96CC4-0605-424F-BC59-CAD83D95CEF3}" type="presParOf" srcId="{819D31BD-7541-1947-B344-CD2A20887011}" destId="{1D00DDDE-09F8-FE43-9E4A-F1040306A9DE}" srcOrd="6" destOrd="0" presId="urn:microsoft.com/office/officeart/2005/8/layout/hList9"/>
    <dgm:cxn modelId="{3B71A86E-C0D6-774C-82BC-481165E55869}" type="presParOf" srcId="{1D00DDDE-09F8-FE43-9E4A-F1040306A9DE}" destId="{9A3C025B-E6CA-8C46-A265-55600B83A631}" srcOrd="0" destOrd="0" presId="urn:microsoft.com/office/officeart/2005/8/layout/hList9"/>
    <dgm:cxn modelId="{8400E985-FFF9-FD49-9731-07BDA494494F}" type="presParOf" srcId="{1D00DDDE-09F8-FE43-9E4A-F1040306A9DE}" destId="{1EE812F3-8943-5848-AC2F-EB5A1771446C}" srcOrd="1" destOrd="0" presId="urn:microsoft.com/office/officeart/2005/8/layout/hList9"/>
    <dgm:cxn modelId="{977E8DB2-D247-3F46-92E1-EE10AD472236}" type="presParOf" srcId="{1EE812F3-8943-5848-AC2F-EB5A1771446C}" destId="{359C4807-8419-D04B-BDD0-AF220455D540}" srcOrd="0" destOrd="0" presId="urn:microsoft.com/office/officeart/2005/8/layout/hList9"/>
    <dgm:cxn modelId="{8680973A-7551-5142-8B9F-07FFC5F46435}" type="presParOf" srcId="{1EE812F3-8943-5848-AC2F-EB5A1771446C}" destId="{98919503-00AD-D349-B565-87E488A85938}" srcOrd="1" destOrd="0" presId="urn:microsoft.com/office/officeart/2005/8/layout/hList9"/>
    <dgm:cxn modelId="{9E65DE0D-CDCC-094F-8637-591F8801A749}" type="presParOf" srcId="{1D00DDDE-09F8-FE43-9E4A-F1040306A9DE}" destId="{61E4ACC4-2274-824E-87A3-136C1CB838A3}" srcOrd="2" destOrd="0" presId="urn:microsoft.com/office/officeart/2005/8/layout/hList9"/>
    <dgm:cxn modelId="{1E230014-0A63-C34D-82AA-6D3455B0BCAE}" type="presParOf" srcId="{61E4ACC4-2274-824E-87A3-136C1CB838A3}" destId="{ED7C0445-2DE6-894E-A884-CB03115EBA2D}" srcOrd="0" destOrd="0" presId="urn:microsoft.com/office/officeart/2005/8/layout/hList9"/>
    <dgm:cxn modelId="{7EEA6E9F-DC6E-6644-AA1C-63B6570516AD}" type="presParOf" srcId="{61E4ACC4-2274-824E-87A3-136C1CB838A3}" destId="{463F39D9-BC03-3B4F-B7C3-C94C139ED49D}" srcOrd="1" destOrd="0" presId="urn:microsoft.com/office/officeart/2005/8/layout/hList9"/>
    <dgm:cxn modelId="{422FCA88-5CF6-3E42-B092-370A78B6BF4C}" type="presParOf" srcId="{819D31BD-7541-1947-B344-CD2A20887011}" destId="{54525DB5-3698-5949-B5AB-E11CE05A450B}" srcOrd="7" destOrd="0" presId="urn:microsoft.com/office/officeart/2005/8/layout/hList9"/>
    <dgm:cxn modelId="{E18D63BB-AE27-8B44-9CEF-48591385DC79}" type="presParOf" srcId="{819D31BD-7541-1947-B344-CD2A20887011}" destId="{5B775FE3-A5A3-3645-99CB-3043E3AAC29E}" srcOrd="8" destOrd="0" presId="urn:microsoft.com/office/officeart/2005/8/layout/hList9"/>
    <dgm:cxn modelId="{B4A90175-620F-F24E-85D7-43E82922309C}" type="presParOf" srcId="{819D31BD-7541-1947-B344-CD2A20887011}" destId="{25F82E16-C7DE-E94F-9D27-22B9297FD6FC}" srcOrd="9" destOrd="0" presId="urn:microsoft.com/office/officeart/2005/8/layout/hList9"/>
    <dgm:cxn modelId="{8B354FCE-3E54-7D40-8174-5A0F893A6595}" type="presParOf" srcId="{819D31BD-7541-1947-B344-CD2A20887011}" destId="{05E1F42B-2FD0-5D4E-BEE6-1F716DC5F5B9}" srcOrd="10" destOrd="0" presId="urn:microsoft.com/office/officeart/2005/8/layout/hList9"/>
    <dgm:cxn modelId="{9FD26CF4-701F-5946-A712-371F45B2D9D4}" type="presParOf" srcId="{819D31BD-7541-1947-B344-CD2A20887011}" destId="{26BD14D4-F931-7141-8EC4-802A6FB0503D}" srcOrd="11" destOrd="0" presId="urn:microsoft.com/office/officeart/2005/8/layout/hList9"/>
    <dgm:cxn modelId="{574D4CAF-B66D-C44B-86C9-627F04176B67}" type="presParOf" srcId="{26BD14D4-F931-7141-8EC4-802A6FB0503D}" destId="{652F65D2-BA66-6247-A1A9-DA5B3F62D037}" srcOrd="0" destOrd="0" presId="urn:microsoft.com/office/officeart/2005/8/layout/hList9"/>
    <dgm:cxn modelId="{2A999258-1D46-DC48-A115-A4FEBC6F6066}" type="presParOf" srcId="{26BD14D4-F931-7141-8EC4-802A6FB0503D}" destId="{A7AD1B59-2F8A-3E46-8893-4987D287DA18}" srcOrd="1" destOrd="0" presId="urn:microsoft.com/office/officeart/2005/8/layout/hList9"/>
    <dgm:cxn modelId="{07AA9AAF-97BA-E04E-87F0-F702C4952505}" type="presParOf" srcId="{A7AD1B59-2F8A-3E46-8893-4987D287DA18}" destId="{A225E97B-3A97-784A-AAD3-C6382051EDE4}" srcOrd="0" destOrd="0" presId="urn:microsoft.com/office/officeart/2005/8/layout/hList9"/>
    <dgm:cxn modelId="{38568025-6823-184A-886D-1BE4AC903B58}" type="presParOf" srcId="{A7AD1B59-2F8A-3E46-8893-4987D287DA18}" destId="{7EE6FECA-F919-ED4E-8033-1DE39213D1E4}" srcOrd="1" destOrd="0" presId="urn:microsoft.com/office/officeart/2005/8/layout/hList9"/>
    <dgm:cxn modelId="{12D04FCE-2879-FB41-89F6-C10EB481EFBE}" type="presParOf" srcId="{26BD14D4-F931-7141-8EC4-802A6FB0503D}" destId="{004D7AB1-2EF2-CE4A-8ED9-A88A7A47F631}" srcOrd="2" destOrd="0" presId="urn:microsoft.com/office/officeart/2005/8/layout/hList9"/>
    <dgm:cxn modelId="{FD29737D-46CE-9C4B-AE7E-BDB5407C2E30}" type="presParOf" srcId="{004D7AB1-2EF2-CE4A-8ED9-A88A7A47F631}" destId="{6DAB927F-D702-224D-81EC-836D2303FA2C}" srcOrd="0" destOrd="0" presId="urn:microsoft.com/office/officeart/2005/8/layout/hList9"/>
    <dgm:cxn modelId="{2B7411EE-28C8-F04F-AC61-8C85D9295BDE}" type="presParOf" srcId="{004D7AB1-2EF2-CE4A-8ED9-A88A7A47F631}" destId="{A44E1F1B-A926-134F-8C8F-9D9C8B9B46EB}" srcOrd="1" destOrd="0" presId="urn:microsoft.com/office/officeart/2005/8/layout/hList9"/>
    <dgm:cxn modelId="{51D100EF-5D3C-5441-A9AA-BEBFC62174F0}" type="presParOf" srcId="{26BD14D4-F931-7141-8EC4-802A6FB0503D}" destId="{9724ED8F-0B45-4646-9089-5BF97E14F389}" srcOrd="3" destOrd="0" presId="urn:microsoft.com/office/officeart/2005/8/layout/hList9"/>
    <dgm:cxn modelId="{AFE11A62-E935-EA44-B365-86CDDFD467B8}" type="presParOf" srcId="{9724ED8F-0B45-4646-9089-5BF97E14F389}" destId="{1A9F76F2-8A44-2A4D-A6DA-C60AFB94A0F9}" srcOrd="0" destOrd="0" presId="urn:microsoft.com/office/officeart/2005/8/layout/hList9"/>
    <dgm:cxn modelId="{2E851ED5-F889-9B41-A0AF-34701BE513C2}" type="presParOf" srcId="{9724ED8F-0B45-4646-9089-5BF97E14F389}" destId="{2FD96DE8-141C-7F4C-B83C-64343618E825}" srcOrd="1" destOrd="0" presId="urn:microsoft.com/office/officeart/2005/8/layout/hList9"/>
    <dgm:cxn modelId="{3CE8DBE1-D8DD-3E4F-B2D4-E516D7880639}" type="presParOf" srcId="{819D31BD-7541-1947-B344-CD2A20887011}" destId="{9A56300E-3076-A843-BF99-993BF22988D6}" srcOrd="12" destOrd="0" presId="urn:microsoft.com/office/officeart/2005/8/layout/hList9"/>
    <dgm:cxn modelId="{F6DA5E88-9CF3-634D-82E1-F64E4864B9F4}" type="presParOf" srcId="{819D31BD-7541-1947-B344-CD2A20887011}" destId="{8BFB5F1D-3F16-C644-A8CC-8B90578FF1EB}"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8B068D-7833-9A48-88E5-C7CAD0D69820}" type="doc">
      <dgm:prSet loTypeId="urn:microsoft.com/office/officeart/2005/8/layout/bProcess3" loCatId="" qsTypeId="urn:microsoft.com/office/officeart/2005/8/quickstyle/simple3" qsCatId="simple" csTypeId="urn:microsoft.com/office/officeart/2005/8/colors/accent1_2" csCatId="accent1" phldr="1"/>
      <dgm:spPr/>
      <dgm:t>
        <a:bodyPr/>
        <a:lstStyle/>
        <a:p>
          <a:endParaRPr lang="en-US"/>
        </a:p>
      </dgm:t>
    </dgm:pt>
    <dgm:pt modelId="{4CD0EB3B-68D4-9B4E-B016-8BDA9A0D5D01}">
      <dgm:prSet/>
      <dgm:spPr/>
      <dgm:t>
        <a:bodyPr/>
        <a:lstStyle/>
        <a:p>
          <a:r>
            <a:rPr lang="en-US" baseline="0" dirty="0"/>
            <a:t>Hosted “Meet &amp; Greet” Zoom </a:t>
          </a:r>
          <a:endParaRPr lang="en-US" dirty="0"/>
        </a:p>
      </dgm:t>
    </dgm:pt>
    <dgm:pt modelId="{F5CEE000-FE26-BD46-B1F2-F9F8C943F049}" type="parTrans" cxnId="{505EA384-BFF9-9046-83F5-FB2CF68ED233}">
      <dgm:prSet/>
      <dgm:spPr/>
      <dgm:t>
        <a:bodyPr/>
        <a:lstStyle/>
        <a:p>
          <a:endParaRPr lang="en-US"/>
        </a:p>
      </dgm:t>
    </dgm:pt>
    <dgm:pt modelId="{1B36B0BF-295E-8148-8AE4-86D0123DF32F}" type="sibTrans" cxnId="{505EA384-BFF9-9046-83F5-FB2CF68ED233}">
      <dgm:prSet/>
      <dgm:spPr/>
      <dgm:t>
        <a:bodyPr/>
        <a:lstStyle/>
        <a:p>
          <a:endParaRPr lang="en-US"/>
        </a:p>
      </dgm:t>
    </dgm:pt>
    <dgm:pt modelId="{9F0AF59E-0C3A-3443-B432-35A78334CCF0}">
      <dgm:prSet/>
      <dgm:spPr/>
      <dgm:t>
        <a:bodyPr/>
        <a:lstStyle/>
        <a:p>
          <a:r>
            <a:rPr lang="en-US" dirty="0"/>
            <a:t>Tech prep </a:t>
          </a:r>
        </a:p>
      </dgm:t>
    </dgm:pt>
    <dgm:pt modelId="{6D7D34DC-D746-2644-B08F-F55E9B705E2A}" type="parTrans" cxnId="{904CC7DC-552C-7048-88C8-F71D64B38737}">
      <dgm:prSet/>
      <dgm:spPr/>
      <dgm:t>
        <a:bodyPr/>
        <a:lstStyle/>
        <a:p>
          <a:endParaRPr lang="en-US"/>
        </a:p>
      </dgm:t>
    </dgm:pt>
    <dgm:pt modelId="{A2FC358C-DD34-AF41-9627-28C9D823986A}" type="sibTrans" cxnId="{904CC7DC-552C-7048-88C8-F71D64B38737}">
      <dgm:prSet/>
      <dgm:spPr/>
      <dgm:t>
        <a:bodyPr/>
        <a:lstStyle/>
        <a:p>
          <a:endParaRPr lang="en-US"/>
        </a:p>
      </dgm:t>
    </dgm:pt>
    <dgm:pt modelId="{443460A2-8270-E74D-B354-BE1771C41582}">
      <dgm:prSet/>
      <dgm:spPr/>
      <dgm:t>
        <a:bodyPr/>
        <a:lstStyle/>
        <a:p>
          <a:r>
            <a:rPr lang="en-US" dirty="0"/>
            <a:t>Learn from experts</a:t>
          </a:r>
        </a:p>
      </dgm:t>
    </dgm:pt>
    <dgm:pt modelId="{50C394D4-9631-A048-8779-6203928510EE}" type="parTrans" cxnId="{3EC69B54-ACC8-514F-98B4-9D738AC65FFF}">
      <dgm:prSet/>
      <dgm:spPr/>
      <dgm:t>
        <a:bodyPr/>
        <a:lstStyle/>
        <a:p>
          <a:endParaRPr lang="en-US"/>
        </a:p>
      </dgm:t>
    </dgm:pt>
    <dgm:pt modelId="{0293F70E-4F3C-8341-BE20-5A4CF300C296}" type="sibTrans" cxnId="{3EC69B54-ACC8-514F-98B4-9D738AC65FFF}">
      <dgm:prSet/>
      <dgm:spPr/>
      <dgm:t>
        <a:bodyPr/>
        <a:lstStyle/>
        <a:p>
          <a:endParaRPr lang="en-US"/>
        </a:p>
      </dgm:t>
    </dgm:pt>
    <dgm:pt modelId="{B959C505-E5F5-6440-B443-D7A4CB404A72}">
      <dgm:prSet/>
      <dgm:spPr/>
      <dgm:t>
        <a:bodyPr/>
        <a:lstStyle/>
        <a:p>
          <a:r>
            <a:rPr lang="en-US" dirty="0"/>
            <a:t>Created a poll to determine participants availability </a:t>
          </a:r>
        </a:p>
      </dgm:t>
    </dgm:pt>
    <dgm:pt modelId="{FBDB7A25-2582-C848-95EB-FF52E5D8E24F}" type="parTrans" cxnId="{9D1F33F6-A1D6-E849-ADAF-801A83229079}">
      <dgm:prSet/>
      <dgm:spPr/>
      <dgm:t>
        <a:bodyPr/>
        <a:lstStyle/>
        <a:p>
          <a:endParaRPr lang="en-US"/>
        </a:p>
      </dgm:t>
    </dgm:pt>
    <dgm:pt modelId="{8DBB7DB6-EBFE-0546-8CBF-8EBDB8122756}" type="sibTrans" cxnId="{9D1F33F6-A1D6-E849-ADAF-801A83229079}">
      <dgm:prSet/>
      <dgm:spPr/>
      <dgm:t>
        <a:bodyPr/>
        <a:lstStyle/>
        <a:p>
          <a:endParaRPr lang="en-US"/>
        </a:p>
      </dgm:t>
    </dgm:pt>
    <dgm:pt modelId="{A91E6271-C958-EC49-BAB6-5981350EF720}" type="pres">
      <dgm:prSet presAssocID="{C68B068D-7833-9A48-88E5-C7CAD0D69820}" presName="Name0" presStyleCnt="0">
        <dgm:presLayoutVars>
          <dgm:dir/>
          <dgm:resizeHandles val="exact"/>
        </dgm:presLayoutVars>
      </dgm:prSet>
      <dgm:spPr/>
    </dgm:pt>
    <dgm:pt modelId="{F5879AD1-7C5C-E34B-8B78-CD04FC827D7C}" type="pres">
      <dgm:prSet presAssocID="{443460A2-8270-E74D-B354-BE1771C41582}" presName="node" presStyleLbl="node1" presStyleIdx="0" presStyleCnt="4">
        <dgm:presLayoutVars>
          <dgm:bulletEnabled val="1"/>
        </dgm:presLayoutVars>
      </dgm:prSet>
      <dgm:spPr/>
    </dgm:pt>
    <dgm:pt modelId="{93681B79-DD96-6849-9933-5B2E7C4A30DE}" type="pres">
      <dgm:prSet presAssocID="{0293F70E-4F3C-8341-BE20-5A4CF300C296}" presName="sibTrans" presStyleLbl="sibTrans1D1" presStyleIdx="0" presStyleCnt="3"/>
      <dgm:spPr/>
    </dgm:pt>
    <dgm:pt modelId="{08D3712A-4F62-E542-A566-F8C488FC0B6D}" type="pres">
      <dgm:prSet presAssocID="{0293F70E-4F3C-8341-BE20-5A4CF300C296}" presName="connectorText" presStyleLbl="sibTrans1D1" presStyleIdx="0" presStyleCnt="3"/>
      <dgm:spPr/>
    </dgm:pt>
    <dgm:pt modelId="{47120FB8-7D0E-1747-92E7-586522A2EB06}" type="pres">
      <dgm:prSet presAssocID="{B959C505-E5F5-6440-B443-D7A4CB404A72}" presName="node" presStyleLbl="node1" presStyleIdx="1" presStyleCnt="4">
        <dgm:presLayoutVars>
          <dgm:bulletEnabled val="1"/>
        </dgm:presLayoutVars>
      </dgm:prSet>
      <dgm:spPr/>
    </dgm:pt>
    <dgm:pt modelId="{7C535487-0B35-7E48-B899-01FE90BE57A6}" type="pres">
      <dgm:prSet presAssocID="{8DBB7DB6-EBFE-0546-8CBF-8EBDB8122756}" presName="sibTrans" presStyleLbl="sibTrans1D1" presStyleIdx="1" presStyleCnt="3"/>
      <dgm:spPr/>
    </dgm:pt>
    <dgm:pt modelId="{A31ADA01-5D9B-1545-8A5E-3A21CC92827F}" type="pres">
      <dgm:prSet presAssocID="{8DBB7DB6-EBFE-0546-8CBF-8EBDB8122756}" presName="connectorText" presStyleLbl="sibTrans1D1" presStyleIdx="1" presStyleCnt="3"/>
      <dgm:spPr/>
    </dgm:pt>
    <dgm:pt modelId="{74BF4D36-38C9-6F4E-87A3-3824082A77E6}" type="pres">
      <dgm:prSet presAssocID="{9F0AF59E-0C3A-3443-B432-35A78334CCF0}" presName="node" presStyleLbl="node1" presStyleIdx="2" presStyleCnt="4">
        <dgm:presLayoutVars>
          <dgm:bulletEnabled val="1"/>
        </dgm:presLayoutVars>
      </dgm:prSet>
      <dgm:spPr/>
    </dgm:pt>
    <dgm:pt modelId="{22B60972-CAF5-084E-B821-616CBF344624}" type="pres">
      <dgm:prSet presAssocID="{A2FC358C-DD34-AF41-9627-28C9D823986A}" presName="sibTrans" presStyleLbl="sibTrans1D1" presStyleIdx="2" presStyleCnt="3"/>
      <dgm:spPr/>
    </dgm:pt>
    <dgm:pt modelId="{B6421316-3BA8-2C49-A560-6C6FCFB6A3FE}" type="pres">
      <dgm:prSet presAssocID="{A2FC358C-DD34-AF41-9627-28C9D823986A}" presName="connectorText" presStyleLbl="sibTrans1D1" presStyleIdx="2" presStyleCnt="3"/>
      <dgm:spPr/>
    </dgm:pt>
    <dgm:pt modelId="{CECEC888-E863-A649-913D-6859247520F9}" type="pres">
      <dgm:prSet presAssocID="{4CD0EB3B-68D4-9B4E-B016-8BDA9A0D5D01}" presName="node" presStyleLbl="node1" presStyleIdx="3" presStyleCnt="4">
        <dgm:presLayoutVars>
          <dgm:bulletEnabled val="1"/>
        </dgm:presLayoutVars>
      </dgm:prSet>
      <dgm:spPr/>
    </dgm:pt>
  </dgm:ptLst>
  <dgm:cxnLst>
    <dgm:cxn modelId="{8853431E-BB17-C946-A7AC-354661C8A916}" type="presOf" srcId="{4CD0EB3B-68D4-9B4E-B016-8BDA9A0D5D01}" destId="{CECEC888-E863-A649-913D-6859247520F9}" srcOrd="0" destOrd="0" presId="urn:microsoft.com/office/officeart/2005/8/layout/bProcess3"/>
    <dgm:cxn modelId="{BA79CA27-14A4-8E4E-AD5C-BC0407FA77C7}" type="presOf" srcId="{0293F70E-4F3C-8341-BE20-5A4CF300C296}" destId="{08D3712A-4F62-E542-A566-F8C488FC0B6D}" srcOrd="1" destOrd="0" presId="urn:microsoft.com/office/officeart/2005/8/layout/bProcess3"/>
    <dgm:cxn modelId="{A4DEAB32-9DCA-974E-9163-E7D82E9347F6}" type="presOf" srcId="{0293F70E-4F3C-8341-BE20-5A4CF300C296}" destId="{93681B79-DD96-6849-9933-5B2E7C4A30DE}" srcOrd="0" destOrd="0" presId="urn:microsoft.com/office/officeart/2005/8/layout/bProcess3"/>
    <dgm:cxn modelId="{3EC69B54-ACC8-514F-98B4-9D738AC65FFF}" srcId="{C68B068D-7833-9A48-88E5-C7CAD0D69820}" destId="{443460A2-8270-E74D-B354-BE1771C41582}" srcOrd="0" destOrd="0" parTransId="{50C394D4-9631-A048-8779-6203928510EE}" sibTransId="{0293F70E-4F3C-8341-BE20-5A4CF300C296}"/>
    <dgm:cxn modelId="{342B7E5D-E2BC-FA45-9975-02BB97260D73}" type="presOf" srcId="{8DBB7DB6-EBFE-0546-8CBF-8EBDB8122756}" destId="{7C535487-0B35-7E48-B899-01FE90BE57A6}" srcOrd="0" destOrd="0" presId="urn:microsoft.com/office/officeart/2005/8/layout/bProcess3"/>
    <dgm:cxn modelId="{1D7A5B66-111A-6A49-B5C7-D7160809948A}" type="presOf" srcId="{9F0AF59E-0C3A-3443-B432-35A78334CCF0}" destId="{74BF4D36-38C9-6F4E-87A3-3824082A77E6}" srcOrd="0" destOrd="0" presId="urn:microsoft.com/office/officeart/2005/8/layout/bProcess3"/>
    <dgm:cxn modelId="{AC77FC6B-355D-2F4A-B4EF-66EAA6168F65}" type="presOf" srcId="{443460A2-8270-E74D-B354-BE1771C41582}" destId="{F5879AD1-7C5C-E34B-8B78-CD04FC827D7C}" srcOrd="0" destOrd="0" presId="urn:microsoft.com/office/officeart/2005/8/layout/bProcess3"/>
    <dgm:cxn modelId="{1BE6FE6D-3CB2-CD4C-949F-41EDC3EA6002}" type="presOf" srcId="{B959C505-E5F5-6440-B443-D7A4CB404A72}" destId="{47120FB8-7D0E-1747-92E7-586522A2EB06}" srcOrd="0" destOrd="0" presId="urn:microsoft.com/office/officeart/2005/8/layout/bProcess3"/>
    <dgm:cxn modelId="{505EA384-BFF9-9046-83F5-FB2CF68ED233}" srcId="{C68B068D-7833-9A48-88E5-C7CAD0D69820}" destId="{4CD0EB3B-68D4-9B4E-B016-8BDA9A0D5D01}" srcOrd="3" destOrd="0" parTransId="{F5CEE000-FE26-BD46-B1F2-F9F8C943F049}" sibTransId="{1B36B0BF-295E-8148-8AE4-86D0123DF32F}"/>
    <dgm:cxn modelId="{5FACFC87-398E-0043-884A-A20764B156C4}" type="presOf" srcId="{A2FC358C-DD34-AF41-9627-28C9D823986A}" destId="{22B60972-CAF5-084E-B821-616CBF344624}" srcOrd="0" destOrd="0" presId="urn:microsoft.com/office/officeart/2005/8/layout/bProcess3"/>
    <dgm:cxn modelId="{0E9F15D4-C1BC-1645-A1A9-C34B7AEDAAAF}" type="presOf" srcId="{8DBB7DB6-EBFE-0546-8CBF-8EBDB8122756}" destId="{A31ADA01-5D9B-1545-8A5E-3A21CC92827F}" srcOrd="1" destOrd="0" presId="urn:microsoft.com/office/officeart/2005/8/layout/bProcess3"/>
    <dgm:cxn modelId="{904CC7DC-552C-7048-88C8-F71D64B38737}" srcId="{C68B068D-7833-9A48-88E5-C7CAD0D69820}" destId="{9F0AF59E-0C3A-3443-B432-35A78334CCF0}" srcOrd="2" destOrd="0" parTransId="{6D7D34DC-D746-2644-B08F-F55E9B705E2A}" sibTransId="{A2FC358C-DD34-AF41-9627-28C9D823986A}"/>
    <dgm:cxn modelId="{3E7284F0-D4BD-9D46-912F-D6F7EF85DE9E}" type="presOf" srcId="{C68B068D-7833-9A48-88E5-C7CAD0D69820}" destId="{A91E6271-C958-EC49-BAB6-5981350EF720}" srcOrd="0" destOrd="0" presId="urn:microsoft.com/office/officeart/2005/8/layout/bProcess3"/>
    <dgm:cxn modelId="{A21952F5-AB81-2940-9999-B07FA9EFFF5C}" type="presOf" srcId="{A2FC358C-DD34-AF41-9627-28C9D823986A}" destId="{B6421316-3BA8-2C49-A560-6C6FCFB6A3FE}" srcOrd="1" destOrd="0" presId="urn:microsoft.com/office/officeart/2005/8/layout/bProcess3"/>
    <dgm:cxn modelId="{9D1F33F6-A1D6-E849-ADAF-801A83229079}" srcId="{C68B068D-7833-9A48-88E5-C7CAD0D69820}" destId="{B959C505-E5F5-6440-B443-D7A4CB404A72}" srcOrd="1" destOrd="0" parTransId="{FBDB7A25-2582-C848-95EB-FF52E5D8E24F}" sibTransId="{8DBB7DB6-EBFE-0546-8CBF-8EBDB8122756}"/>
    <dgm:cxn modelId="{B7C80E92-F05B-8B43-9753-CF3C5D82BE5B}" type="presParOf" srcId="{A91E6271-C958-EC49-BAB6-5981350EF720}" destId="{F5879AD1-7C5C-E34B-8B78-CD04FC827D7C}" srcOrd="0" destOrd="0" presId="urn:microsoft.com/office/officeart/2005/8/layout/bProcess3"/>
    <dgm:cxn modelId="{0E5E63FC-50BC-7D4C-89C2-F9FD10079853}" type="presParOf" srcId="{A91E6271-C958-EC49-BAB6-5981350EF720}" destId="{93681B79-DD96-6849-9933-5B2E7C4A30DE}" srcOrd="1" destOrd="0" presId="urn:microsoft.com/office/officeart/2005/8/layout/bProcess3"/>
    <dgm:cxn modelId="{BA1E2203-C9A9-0349-8233-08B105E83619}" type="presParOf" srcId="{93681B79-DD96-6849-9933-5B2E7C4A30DE}" destId="{08D3712A-4F62-E542-A566-F8C488FC0B6D}" srcOrd="0" destOrd="0" presId="urn:microsoft.com/office/officeart/2005/8/layout/bProcess3"/>
    <dgm:cxn modelId="{FEFA5CF1-2EFD-3043-9E32-5A0AE9D87714}" type="presParOf" srcId="{A91E6271-C958-EC49-BAB6-5981350EF720}" destId="{47120FB8-7D0E-1747-92E7-586522A2EB06}" srcOrd="2" destOrd="0" presId="urn:microsoft.com/office/officeart/2005/8/layout/bProcess3"/>
    <dgm:cxn modelId="{2EA11F8D-8485-2B46-8964-05FAECAD0C4D}" type="presParOf" srcId="{A91E6271-C958-EC49-BAB6-5981350EF720}" destId="{7C535487-0B35-7E48-B899-01FE90BE57A6}" srcOrd="3" destOrd="0" presId="urn:microsoft.com/office/officeart/2005/8/layout/bProcess3"/>
    <dgm:cxn modelId="{30D6C8FC-2BD3-2744-8175-BFE79BC40BDB}" type="presParOf" srcId="{7C535487-0B35-7E48-B899-01FE90BE57A6}" destId="{A31ADA01-5D9B-1545-8A5E-3A21CC92827F}" srcOrd="0" destOrd="0" presId="urn:microsoft.com/office/officeart/2005/8/layout/bProcess3"/>
    <dgm:cxn modelId="{2EC92E99-D717-BB4B-B3A6-024AAA3FC09E}" type="presParOf" srcId="{A91E6271-C958-EC49-BAB6-5981350EF720}" destId="{74BF4D36-38C9-6F4E-87A3-3824082A77E6}" srcOrd="4" destOrd="0" presId="urn:microsoft.com/office/officeart/2005/8/layout/bProcess3"/>
    <dgm:cxn modelId="{67DA6F96-494A-174A-9078-C74C7D5ABDA2}" type="presParOf" srcId="{A91E6271-C958-EC49-BAB6-5981350EF720}" destId="{22B60972-CAF5-084E-B821-616CBF344624}" srcOrd="5" destOrd="0" presId="urn:microsoft.com/office/officeart/2005/8/layout/bProcess3"/>
    <dgm:cxn modelId="{BF90A7E9-2F59-8748-9616-8C809C338C54}" type="presParOf" srcId="{22B60972-CAF5-084E-B821-616CBF344624}" destId="{B6421316-3BA8-2C49-A560-6C6FCFB6A3FE}" srcOrd="0" destOrd="0" presId="urn:microsoft.com/office/officeart/2005/8/layout/bProcess3"/>
    <dgm:cxn modelId="{72EB38A2-955B-BE41-8B2D-6FF2E9CFB6D6}" type="presParOf" srcId="{A91E6271-C958-EC49-BAB6-5981350EF720}" destId="{CECEC888-E863-A649-913D-6859247520F9}"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7E6995-0AC6-4E4F-A765-224BFABB49EB}" type="doc">
      <dgm:prSet loTypeId="urn:microsoft.com/office/officeart/2005/8/layout/lProcess1" loCatId="" qsTypeId="urn:microsoft.com/office/officeart/2005/8/quickstyle/simple1" qsCatId="simple" csTypeId="urn:microsoft.com/office/officeart/2005/8/colors/accent1_1" csCatId="accent1" phldr="1"/>
      <dgm:spPr/>
      <dgm:t>
        <a:bodyPr/>
        <a:lstStyle/>
        <a:p>
          <a:endParaRPr lang="en-US"/>
        </a:p>
      </dgm:t>
    </dgm:pt>
    <dgm:pt modelId="{95515C1F-4EAE-4F4A-A35D-F48FC278288C}">
      <dgm:prSet phldrT="[Text]"/>
      <dgm:spPr/>
      <dgm:t>
        <a:bodyPr/>
        <a:lstStyle/>
        <a:p>
          <a:r>
            <a:rPr lang="en-US" dirty="0"/>
            <a:t>Research </a:t>
          </a:r>
        </a:p>
      </dgm:t>
    </dgm:pt>
    <dgm:pt modelId="{EF19B8CE-E37C-CD47-883F-43B715590A9E}" type="parTrans" cxnId="{04F2DB7B-1EED-3947-9C48-4001BEDC96C9}">
      <dgm:prSet/>
      <dgm:spPr/>
      <dgm:t>
        <a:bodyPr/>
        <a:lstStyle/>
        <a:p>
          <a:endParaRPr lang="en-US"/>
        </a:p>
      </dgm:t>
    </dgm:pt>
    <dgm:pt modelId="{A2729661-6761-9542-8121-493EDB95FBF9}" type="sibTrans" cxnId="{04F2DB7B-1EED-3947-9C48-4001BEDC96C9}">
      <dgm:prSet/>
      <dgm:spPr/>
      <dgm:t>
        <a:bodyPr/>
        <a:lstStyle/>
        <a:p>
          <a:endParaRPr lang="en-US"/>
        </a:p>
      </dgm:t>
    </dgm:pt>
    <dgm:pt modelId="{FBB9BC99-E041-EC4D-90F7-8D4ACA56E507}">
      <dgm:prSet/>
      <dgm:spPr/>
      <dgm:t>
        <a:bodyPr/>
        <a:lstStyle/>
        <a:p>
          <a:r>
            <a:rPr lang="en-US" dirty="0"/>
            <a:t>Observation </a:t>
          </a:r>
        </a:p>
      </dgm:t>
    </dgm:pt>
    <dgm:pt modelId="{F67869C5-F5C2-124A-A463-25626FDB7DE4}" type="parTrans" cxnId="{9AE8DA9D-0108-7D4B-B923-805EEBA48F3F}">
      <dgm:prSet/>
      <dgm:spPr/>
      <dgm:t>
        <a:bodyPr/>
        <a:lstStyle/>
        <a:p>
          <a:endParaRPr lang="en-US"/>
        </a:p>
      </dgm:t>
    </dgm:pt>
    <dgm:pt modelId="{03C31E09-CF84-624D-A61D-D32753D7A142}" type="sibTrans" cxnId="{9AE8DA9D-0108-7D4B-B923-805EEBA48F3F}">
      <dgm:prSet/>
      <dgm:spPr/>
      <dgm:t>
        <a:bodyPr/>
        <a:lstStyle/>
        <a:p>
          <a:endParaRPr lang="en-US"/>
        </a:p>
      </dgm:t>
    </dgm:pt>
    <dgm:pt modelId="{2582E747-77E8-B74D-B99A-25852BC913A4}" type="pres">
      <dgm:prSet presAssocID="{747E6995-0AC6-4E4F-A765-224BFABB49EB}" presName="Name0" presStyleCnt="0">
        <dgm:presLayoutVars>
          <dgm:dir/>
          <dgm:animLvl val="lvl"/>
          <dgm:resizeHandles val="exact"/>
        </dgm:presLayoutVars>
      </dgm:prSet>
      <dgm:spPr/>
    </dgm:pt>
    <dgm:pt modelId="{0E68EC79-0A29-B947-9344-D66610A18194}" type="pres">
      <dgm:prSet presAssocID="{95515C1F-4EAE-4F4A-A35D-F48FC278288C}" presName="vertFlow" presStyleCnt="0"/>
      <dgm:spPr/>
    </dgm:pt>
    <dgm:pt modelId="{B80D5B81-C3A1-0D48-AD20-DF6F4E19197E}" type="pres">
      <dgm:prSet presAssocID="{95515C1F-4EAE-4F4A-A35D-F48FC278288C}" presName="header" presStyleLbl="node1" presStyleIdx="0" presStyleCnt="2"/>
      <dgm:spPr/>
    </dgm:pt>
    <dgm:pt modelId="{0991CAC6-182F-6747-B882-7DC5D73571D7}" type="pres">
      <dgm:prSet presAssocID="{95515C1F-4EAE-4F4A-A35D-F48FC278288C}" presName="hSp" presStyleCnt="0"/>
      <dgm:spPr/>
    </dgm:pt>
    <dgm:pt modelId="{1CBDF700-398D-A548-B223-995E379EDEF7}" type="pres">
      <dgm:prSet presAssocID="{FBB9BC99-E041-EC4D-90F7-8D4ACA56E507}" presName="vertFlow" presStyleCnt="0"/>
      <dgm:spPr/>
    </dgm:pt>
    <dgm:pt modelId="{9B8B6409-8784-0D41-80F0-DC020DFCB398}" type="pres">
      <dgm:prSet presAssocID="{FBB9BC99-E041-EC4D-90F7-8D4ACA56E507}" presName="header" presStyleLbl="node1" presStyleIdx="1" presStyleCnt="2"/>
      <dgm:spPr/>
    </dgm:pt>
  </dgm:ptLst>
  <dgm:cxnLst>
    <dgm:cxn modelId="{744E2E32-F4B7-2C4E-A644-3D64EA49D15C}" type="presOf" srcId="{95515C1F-4EAE-4F4A-A35D-F48FC278288C}" destId="{B80D5B81-C3A1-0D48-AD20-DF6F4E19197E}" srcOrd="0" destOrd="0" presId="urn:microsoft.com/office/officeart/2005/8/layout/lProcess1"/>
    <dgm:cxn modelId="{23A3413E-1D5E-CB49-9307-1E0CAE864FF6}" type="presOf" srcId="{747E6995-0AC6-4E4F-A765-224BFABB49EB}" destId="{2582E747-77E8-B74D-B99A-25852BC913A4}" srcOrd="0" destOrd="0" presId="urn:microsoft.com/office/officeart/2005/8/layout/lProcess1"/>
    <dgm:cxn modelId="{04F2DB7B-1EED-3947-9C48-4001BEDC96C9}" srcId="{747E6995-0AC6-4E4F-A765-224BFABB49EB}" destId="{95515C1F-4EAE-4F4A-A35D-F48FC278288C}" srcOrd="0" destOrd="0" parTransId="{EF19B8CE-E37C-CD47-883F-43B715590A9E}" sibTransId="{A2729661-6761-9542-8121-493EDB95FBF9}"/>
    <dgm:cxn modelId="{9AE8DA9D-0108-7D4B-B923-805EEBA48F3F}" srcId="{747E6995-0AC6-4E4F-A765-224BFABB49EB}" destId="{FBB9BC99-E041-EC4D-90F7-8D4ACA56E507}" srcOrd="1" destOrd="0" parTransId="{F67869C5-F5C2-124A-A463-25626FDB7DE4}" sibTransId="{03C31E09-CF84-624D-A61D-D32753D7A142}"/>
    <dgm:cxn modelId="{CBC759B4-19B5-7246-B87E-0F8261A5A965}" type="presOf" srcId="{FBB9BC99-E041-EC4D-90F7-8D4ACA56E507}" destId="{9B8B6409-8784-0D41-80F0-DC020DFCB398}" srcOrd="0" destOrd="0" presId="urn:microsoft.com/office/officeart/2005/8/layout/lProcess1"/>
    <dgm:cxn modelId="{CAFE44EE-D974-CD49-A693-4FD0A61FCA6D}" type="presParOf" srcId="{2582E747-77E8-B74D-B99A-25852BC913A4}" destId="{0E68EC79-0A29-B947-9344-D66610A18194}" srcOrd="0" destOrd="0" presId="urn:microsoft.com/office/officeart/2005/8/layout/lProcess1"/>
    <dgm:cxn modelId="{F703196E-AD2D-744D-81E2-FEC51C3BA2DF}" type="presParOf" srcId="{0E68EC79-0A29-B947-9344-D66610A18194}" destId="{B80D5B81-C3A1-0D48-AD20-DF6F4E19197E}" srcOrd="0" destOrd="0" presId="urn:microsoft.com/office/officeart/2005/8/layout/lProcess1"/>
    <dgm:cxn modelId="{A4EDCEBC-6A43-F04E-8972-5E10ABAB2BF1}" type="presParOf" srcId="{2582E747-77E8-B74D-B99A-25852BC913A4}" destId="{0991CAC6-182F-6747-B882-7DC5D73571D7}" srcOrd="1" destOrd="0" presId="urn:microsoft.com/office/officeart/2005/8/layout/lProcess1"/>
    <dgm:cxn modelId="{96FD697B-514F-FE4B-AF36-5395762A6EED}" type="presParOf" srcId="{2582E747-77E8-B74D-B99A-25852BC913A4}" destId="{1CBDF700-398D-A548-B223-995E379EDEF7}" srcOrd="2" destOrd="0" presId="urn:microsoft.com/office/officeart/2005/8/layout/lProcess1"/>
    <dgm:cxn modelId="{9EE7630A-E1C7-D54A-B9B0-84301D5027F6}" type="presParOf" srcId="{1CBDF700-398D-A548-B223-995E379EDEF7}" destId="{9B8B6409-8784-0D41-80F0-DC020DFCB398}" srcOrd="0"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52B8B2-0589-F441-9481-DB5D2144E6B5}" type="doc">
      <dgm:prSet loTypeId="urn:microsoft.com/office/officeart/2005/8/layout/hProcess11" loCatId="" qsTypeId="urn:microsoft.com/office/officeart/2005/8/quickstyle/simple3" qsCatId="simple" csTypeId="urn:microsoft.com/office/officeart/2005/8/colors/colorful3" csCatId="colorful" phldr="1"/>
      <dgm:spPr/>
      <dgm:t>
        <a:bodyPr/>
        <a:lstStyle/>
        <a:p>
          <a:endParaRPr lang="en-US"/>
        </a:p>
      </dgm:t>
    </dgm:pt>
    <dgm:pt modelId="{1A8E0504-5AE2-BA4B-A68C-8EA357BB002A}">
      <dgm:prSet phldrT="[Text]"/>
      <dgm:spPr/>
      <dgm:t>
        <a:bodyPr/>
        <a:lstStyle/>
        <a:p>
          <a:r>
            <a:rPr lang="en-US" dirty="0"/>
            <a:t>Set goals</a:t>
          </a:r>
        </a:p>
      </dgm:t>
    </dgm:pt>
    <dgm:pt modelId="{AD6A72CC-C5A2-9F41-A312-07D1E99BF283}" type="parTrans" cxnId="{5234FD7B-289F-4F4D-96D0-EB42B9A13813}">
      <dgm:prSet/>
      <dgm:spPr/>
      <dgm:t>
        <a:bodyPr/>
        <a:lstStyle/>
        <a:p>
          <a:endParaRPr lang="en-US"/>
        </a:p>
      </dgm:t>
    </dgm:pt>
    <dgm:pt modelId="{FE7A5762-E05B-6644-AB02-0C3649FE0603}" type="sibTrans" cxnId="{5234FD7B-289F-4F4D-96D0-EB42B9A13813}">
      <dgm:prSet/>
      <dgm:spPr/>
      <dgm:t>
        <a:bodyPr/>
        <a:lstStyle/>
        <a:p>
          <a:endParaRPr lang="en-US"/>
        </a:p>
      </dgm:t>
    </dgm:pt>
    <dgm:pt modelId="{640099A7-8EA3-9542-AA33-721E8658D93A}">
      <dgm:prSet phldrT="[Text]"/>
      <dgm:spPr/>
      <dgm:t>
        <a:bodyPr/>
        <a:lstStyle/>
        <a:p>
          <a:r>
            <a:rPr lang="en-US" dirty="0"/>
            <a:t>Identified resources</a:t>
          </a:r>
        </a:p>
      </dgm:t>
    </dgm:pt>
    <dgm:pt modelId="{8E619B58-31ED-024A-9ED5-1B3F97BFA09E}" type="parTrans" cxnId="{56FAB2B1-4613-A548-AC54-5767C61D0D53}">
      <dgm:prSet/>
      <dgm:spPr/>
      <dgm:t>
        <a:bodyPr/>
        <a:lstStyle/>
        <a:p>
          <a:endParaRPr lang="en-US"/>
        </a:p>
      </dgm:t>
    </dgm:pt>
    <dgm:pt modelId="{C91DDBA3-CB12-6540-88A9-262E9C231793}" type="sibTrans" cxnId="{56FAB2B1-4613-A548-AC54-5767C61D0D53}">
      <dgm:prSet/>
      <dgm:spPr/>
      <dgm:t>
        <a:bodyPr/>
        <a:lstStyle/>
        <a:p>
          <a:endParaRPr lang="en-US"/>
        </a:p>
      </dgm:t>
    </dgm:pt>
    <dgm:pt modelId="{971192AC-530E-4E46-8737-F1C1E221D798}">
      <dgm:prSet phldrT="[Text]"/>
      <dgm:spPr/>
      <dgm:t>
        <a:bodyPr/>
        <a:lstStyle/>
        <a:p>
          <a:r>
            <a:rPr lang="en-US" dirty="0"/>
            <a:t>Implemented strategies</a:t>
          </a:r>
        </a:p>
      </dgm:t>
    </dgm:pt>
    <dgm:pt modelId="{6AD6A78F-A6D7-2C4E-8963-374ADEA32A64}" type="parTrans" cxnId="{3DFFFAE0-62AE-4443-9F81-F36D5E8B2EB9}">
      <dgm:prSet/>
      <dgm:spPr/>
      <dgm:t>
        <a:bodyPr/>
        <a:lstStyle/>
        <a:p>
          <a:endParaRPr lang="en-US"/>
        </a:p>
      </dgm:t>
    </dgm:pt>
    <dgm:pt modelId="{E754936B-49CD-D34C-A919-ACFD9DC27038}" type="sibTrans" cxnId="{3DFFFAE0-62AE-4443-9F81-F36D5E8B2EB9}">
      <dgm:prSet/>
      <dgm:spPr/>
      <dgm:t>
        <a:bodyPr/>
        <a:lstStyle/>
        <a:p>
          <a:endParaRPr lang="en-US"/>
        </a:p>
      </dgm:t>
    </dgm:pt>
    <dgm:pt modelId="{E6549429-C09E-824D-9A6C-D4D118DE5B92}">
      <dgm:prSet/>
      <dgm:spPr/>
      <dgm:t>
        <a:bodyPr/>
        <a:lstStyle/>
        <a:p>
          <a:r>
            <a:rPr lang="en-US" dirty="0"/>
            <a:t>Evaluated outcomes</a:t>
          </a:r>
        </a:p>
      </dgm:t>
    </dgm:pt>
    <dgm:pt modelId="{9314C7BD-FC5A-1249-828D-B7B435ED3265}" type="parTrans" cxnId="{818D2747-F47D-7E4E-AA01-6A5CC138B111}">
      <dgm:prSet/>
      <dgm:spPr/>
      <dgm:t>
        <a:bodyPr/>
        <a:lstStyle/>
        <a:p>
          <a:endParaRPr lang="en-US"/>
        </a:p>
      </dgm:t>
    </dgm:pt>
    <dgm:pt modelId="{800235E3-0341-6744-8D08-861931455E5F}" type="sibTrans" cxnId="{818D2747-F47D-7E4E-AA01-6A5CC138B111}">
      <dgm:prSet/>
      <dgm:spPr/>
      <dgm:t>
        <a:bodyPr/>
        <a:lstStyle/>
        <a:p>
          <a:endParaRPr lang="en-US"/>
        </a:p>
      </dgm:t>
    </dgm:pt>
    <dgm:pt modelId="{435E3BDB-213F-0247-BB9E-F99FC7B4D1E2}" type="pres">
      <dgm:prSet presAssocID="{4B52B8B2-0589-F441-9481-DB5D2144E6B5}" presName="Name0" presStyleCnt="0">
        <dgm:presLayoutVars>
          <dgm:dir/>
          <dgm:resizeHandles val="exact"/>
        </dgm:presLayoutVars>
      </dgm:prSet>
      <dgm:spPr/>
    </dgm:pt>
    <dgm:pt modelId="{483D4E36-6082-3F42-A661-E88396102BD6}" type="pres">
      <dgm:prSet presAssocID="{4B52B8B2-0589-F441-9481-DB5D2144E6B5}" presName="arrow" presStyleLbl="bgShp" presStyleIdx="0" presStyleCnt="1"/>
      <dgm:spPr/>
    </dgm:pt>
    <dgm:pt modelId="{A68D3FB4-E2E9-5643-A494-024E6958A4C4}" type="pres">
      <dgm:prSet presAssocID="{4B52B8B2-0589-F441-9481-DB5D2144E6B5}" presName="points" presStyleCnt="0"/>
      <dgm:spPr/>
    </dgm:pt>
    <dgm:pt modelId="{126C0F4D-D998-0244-9375-DC66F2F2C075}" type="pres">
      <dgm:prSet presAssocID="{1A8E0504-5AE2-BA4B-A68C-8EA357BB002A}" presName="compositeA" presStyleCnt="0"/>
      <dgm:spPr/>
    </dgm:pt>
    <dgm:pt modelId="{2EBB0329-4DA2-2449-AC48-F4FC97031455}" type="pres">
      <dgm:prSet presAssocID="{1A8E0504-5AE2-BA4B-A68C-8EA357BB002A}" presName="textA" presStyleLbl="revTx" presStyleIdx="0" presStyleCnt="4">
        <dgm:presLayoutVars>
          <dgm:bulletEnabled val="1"/>
        </dgm:presLayoutVars>
      </dgm:prSet>
      <dgm:spPr/>
    </dgm:pt>
    <dgm:pt modelId="{C3E92315-D3B9-3644-A571-90E45E821588}" type="pres">
      <dgm:prSet presAssocID="{1A8E0504-5AE2-BA4B-A68C-8EA357BB002A}" presName="circleA" presStyleLbl="node1" presStyleIdx="0" presStyleCnt="4"/>
      <dgm:spPr/>
    </dgm:pt>
    <dgm:pt modelId="{02F878E4-74DF-D349-A3E7-84C93D898621}" type="pres">
      <dgm:prSet presAssocID="{1A8E0504-5AE2-BA4B-A68C-8EA357BB002A}" presName="spaceA" presStyleCnt="0"/>
      <dgm:spPr/>
    </dgm:pt>
    <dgm:pt modelId="{382885C0-C680-F143-805B-9309132FB8D7}" type="pres">
      <dgm:prSet presAssocID="{FE7A5762-E05B-6644-AB02-0C3649FE0603}" presName="space" presStyleCnt="0"/>
      <dgm:spPr/>
    </dgm:pt>
    <dgm:pt modelId="{8FCC7520-00A9-7B4E-9399-17026554AD8D}" type="pres">
      <dgm:prSet presAssocID="{640099A7-8EA3-9542-AA33-721E8658D93A}" presName="compositeB" presStyleCnt="0"/>
      <dgm:spPr/>
    </dgm:pt>
    <dgm:pt modelId="{4C7A1220-CF72-5141-9C37-60823B00C189}" type="pres">
      <dgm:prSet presAssocID="{640099A7-8EA3-9542-AA33-721E8658D93A}" presName="textB" presStyleLbl="revTx" presStyleIdx="1" presStyleCnt="4">
        <dgm:presLayoutVars>
          <dgm:bulletEnabled val="1"/>
        </dgm:presLayoutVars>
      </dgm:prSet>
      <dgm:spPr/>
    </dgm:pt>
    <dgm:pt modelId="{DF89626D-DDF4-5D49-9838-8EECB29F6143}" type="pres">
      <dgm:prSet presAssocID="{640099A7-8EA3-9542-AA33-721E8658D93A}" presName="circleB" presStyleLbl="node1" presStyleIdx="1" presStyleCnt="4"/>
      <dgm:spPr/>
    </dgm:pt>
    <dgm:pt modelId="{24910786-CFCF-A44B-B677-2D2BA4C0202C}" type="pres">
      <dgm:prSet presAssocID="{640099A7-8EA3-9542-AA33-721E8658D93A}" presName="spaceB" presStyleCnt="0"/>
      <dgm:spPr/>
    </dgm:pt>
    <dgm:pt modelId="{9937F6E1-B002-F14F-B35D-0934A9F03205}" type="pres">
      <dgm:prSet presAssocID="{C91DDBA3-CB12-6540-88A9-262E9C231793}" presName="space" presStyleCnt="0"/>
      <dgm:spPr/>
    </dgm:pt>
    <dgm:pt modelId="{D0BD70C0-DB24-6042-9A6A-D4F682683717}" type="pres">
      <dgm:prSet presAssocID="{971192AC-530E-4E46-8737-F1C1E221D798}" presName="compositeA" presStyleCnt="0"/>
      <dgm:spPr/>
    </dgm:pt>
    <dgm:pt modelId="{F93A1CB2-DE9B-C74C-8B9D-9DC00C3964A9}" type="pres">
      <dgm:prSet presAssocID="{971192AC-530E-4E46-8737-F1C1E221D798}" presName="textA" presStyleLbl="revTx" presStyleIdx="2" presStyleCnt="4">
        <dgm:presLayoutVars>
          <dgm:bulletEnabled val="1"/>
        </dgm:presLayoutVars>
      </dgm:prSet>
      <dgm:spPr/>
    </dgm:pt>
    <dgm:pt modelId="{4C28181A-B637-5040-A455-D5E0EF496B51}" type="pres">
      <dgm:prSet presAssocID="{971192AC-530E-4E46-8737-F1C1E221D798}" presName="circleA" presStyleLbl="node1" presStyleIdx="2" presStyleCnt="4"/>
      <dgm:spPr/>
    </dgm:pt>
    <dgm:pt modelId="{26EFD01F-E85C-B041-B32A-91DE52110207}" type="pres">
      <dgm:prSet presAssocID="{971192AC-530E-4E46-8737-F1C1E221D798}" presName="spaceA" presStyleCnt="0"/>
      <dgm:spPr/>
    </dgm:pt>
    <dgm:pt modelId="{AAD01CEA-3336-0B4E-819F-B28004BF8741}" type="pres">
      <dgm:prSet presAssocID="{E754936B-49CD-D34C-A919-ACFD9DC27038}" presName="space" presStyleCnt="0"/>
      <dgm:spPr/>
    </dgm:pt>
    <dgm:pt modelId="{44720475-1A90-9B49-9161-2958D9236435}" type="pres">
      <dgm:prSet presAssocID="{E6549429-C09E-824D-9A6C-D4D118DE5B92}" presName="compositeB" presStyleCnt="0"/>
      <dgm:spPr/>
    </dgm:pt>
    <dgm:pt modelId="{7AC5E9EE-A1B6-3E47-9DA1-5359C806EEE8}" type="pres">
      <dgm:prSet presAssocID="{E6549429-C09E-824D-9A6C-D4D118DE5B92}" presName="textB" presStyleLbl="revTx" presStyleIdx="3" presStyleCnt="4">
        <dgm:presLayoutVars>
          <dgm:bulletEnabled val="1"/>
        </dgm:presLayoutVars>
      </dgm:prSet>
      <dgm:spPr/>
    </dgm:pt>
    <dgm:pt modelId="{AF6A27A5-B04C-D642-8181-0119FC87789F}" type="pres">
      <dgm:prSet presAssocID="{E6549429-C09E-824D-9A6C-D4D118DE5B92}" presName="circleB" presStyleLbl="node1" presStyleIdx="3" presStyleCnt="4"/>
      <dgm:spPr/>
    </dgm:pt>
    <dgm:pt modelId="{05447DCC-E2E5-2643-AE83-ECA5E8BC971A}" type="pres">
      <dgm:prSet presAssocID="{E6549429-C09E-824D-9A6C-D4D118DE5B92}" presName="spaceB" presStyleCnt="0"/>
      <dgm:spPr/>
    </dgm:pt>
  </dgm:ptLst>
  <dgm:cxnLst>
    <dgm:cxn modelId="{08FCCB3D-E21F-C84F-A28D-B7A51F2D8921}" type="presOf" srcId="{640099A7-8EA3-9542-AA33-721E8658D93A}" destId="{4C7A1220-CF72-5141-9C37-60823B00C189}" srcOrd="0" destOrd="0" presId="urn:microsoft.com/office/officeart/2005/8/layout/hProcess11"/>
    <dgm:cxn modelId="{818D2747-F47D-7E4E-AA01-6A5CC138B111}" srcId="{4B52B8B2-0589-F441-9481-DB5D2144E6B5}" destId="{E6549429-C09E-824D-9A6C-D4D118DE5B92}" srcOrd="3" destOrd="0" parTransId="{9314C7BD-FC5A-1249-828D-B7B435ED3265}" sibTransId="{800235E3-0341-6744-8D08-861931455E5F}"/>
    <dgm:cxn modelId="{4097FE5C-2BBA-A844-A42A-4BBE3DC5F602}" type="presOf" srcId="{1A8E0504-5AE2-BA4B-A68C-8EA357BB002A}" destId="{2EBB0329-4DA2-2449-AC48-F4FC97031455}" srcOrd="0" destOrd="0" presId="urn:microsoft.com/office/officeart/2005/8/layout/hProcess11"/>
    <dgm:cxn modelId="{24358260-4027-3843-A0F7-0385B9AA4A59}" type="presOf" srcId="{E6549429-C09E-824D-9A6C-D4D118DE5B92}" destId="{7AC5E9EE-A1B6-3E47-9DA1-5359C806EEE8}" srcOrd="0" destOrd="0" presId="urn:microsoft.com/office/officeart/2005/8/layout/hProcess11"/>
    <dgm:cxn modelId="{5234FD7B-289F-4F4D-96D0-EB42B9A13813}" srcId="{4B52B8B2-0589-F441-9481-DB5D2144E6B5}" destId="{1A8E0504-5AE2-BA4B-A68C-8EA357BB002A}" srcOrd="0" destOrd="0" parTransId="{AD6A72CC-C5A2-9F41-A312-07D1E99BF283}" sibTransId="{FE7A5762-E05B-6644-AB02-0C3649FE0603}"/>
    <dgm:cxn modelId="{56FAB2B1-4613-A548-AC54-5767C61D0D53}" srcId="{4B52B8B2-0589-F441-9481-DB5D2144E6B5}" destId="{640099A7-8EA3-9542-AA33-721E8658D93A}" srcOrd="1" destOrd="0" parTransId="{8E619B58-31ED-024A-9ED5-1B3F97BFA09E}" sibTransId="{C91DDBA3-CB12-6540-88A9-262E9C231793}"/>
    <dgm:cxn modelId="{93D960D2-9779-D047-9885-6486A65D1E8E}" type="presOf" srcId="{4B52B8B2-0589-F441-9481-DB5D2144E6B5}" destId="{435E3BDB-213F-0247-BB9E-F99FC7B4D1E2}" srcOrd="0" destOrd="0" presId="urn:microsoft.com/office/officeart/2005/8/layout/hProcess11"/>
    <dgm:cxn modelId="{2F641DD4-3A82-8F4F-9853-4872F7A02F77}" type="presOf" srcId="{971192AC-530E-4E46-8737-F1C1E221D798}" destId="{F93A1CB2-DE9B-C74C-8B9D-9DC00C3964A9}" srcOrd="0" destOrd="0" presId="urn:microsoft.com/office/officeart/2005/8/layout/hProcess11"/>
    <dgm:cxn modelId="{3DFFFAE0-62AE-4443-9F81-F36D5E8B2EB9}" srcId="{4B52B8B2-0589-F441-9481-DB5D2144E6B5}" destId="{971192AC-530E-4E46-8737-F1C1E221D798}" srcOrd="2" destOrd="0" parTransId="{6AD6A78F-A6D7-2C4E-8963-374ADEA32A64}" sibTransId="{E754936B-49CD-D34C-A919-ACFD9DC27038}"/>
    <dgm:cxn modelId="{DA9A2DD9-B6AB-1F44-A29D-E136F3F2E372}" type="presParOf" srcId="{435E3BDB-213F-0247-BB9E-F99FC7B4D1E2}" destId="{483D4E36-6082-3F42-A661-E88396102BD6}" srcOrd="0" destOrd="0" presId="urn:microsoft.com/office/officeart/2005/8/layout/hProcess11"/>
    <dgm:cxn modelId="{E3D2CA8A-F558-AE4D-889B-47733BA6405B}" type="presParOf" srcId="{435E3BDB-213F-0247-BB9E-F99FC7B4D1E2}" destId="{A68D3FB4-E2E9-5643-A494-024E6958A4C4}" srcOrd="1" destOrd="0" presId="urn:microsoft.com/office/officeart/2005/8/layout/hProcess11"/>
    <dgm:cxn modelId="{1A314938-AD4B-514F-BD4D-4B03F30A10AB}" type="presParOf" srcId="{A68D3FB4-E2E9-5643-A494-024E6958A4C4}" destId="{126C0F4D-D998-0244-9375-DC66F2F2C075}" srcOrd="0" destOrd="0" presId="urn:microsoft.com/office/officeart/2005/8/layout/hProcess11"/>
    <dgm:cxn modelId="{4D135286-9DDE-6F42-BB16-2D312C0C4039}" type="presParOf" srcId="{126C0F4D-D998-0244-9375-DC66F2F2C075}" destId="{2EBB0329-4DA2-2449-AC48-F4FC97031455}" srcOrd="0" destOrd="0" presId="urn:microsoft.com/office/officeart/2005/8/layout/hProcess11"/>
    <dgm:cxn modelId="{71220B6D-C9CE-A947-9E46-6A2C0A19FC5A}" type="presParOf" srcId="{126C0F4D-D998-0244-9375-DC66F2F2C075}" destId="{C3E92315-D3B9-3644-A571-90E45E821588}" srcOrd="1" destOrd="0" presId="urn:microsoft.com/office/officeart/2005/8/layout/hProcess11"/>
    <dgm:cxn modelId="{819B4797-7A02-BD4A-B864-E12E5353B5FF}" type="presParOf" srcId="{126C0F4D-D998-0244-9375-DC66F2F2C075}" destId="{02F878E4-74DF-D349-A3E7-84C93D898621}" srcOrd="2" destOrd="0" presId="urn:microsoft.com/office/officeart/2005/8/layout/hProcess11"/>
    <dgm:cxn modelId="{31A817E4-47B7-5545-A630-796BA19C2989}" type="presParOf" srcId="{A68D3FB4-E2E9-5643-A494-024E6958A4C4}" destId="{382885C0-C680-F143-805B-9309132FB8D7}" srcOrd="1" destOrd="0" presId="urn:microsoft.com/office/officeart/2005/8/layout/hProcess11"/>
    <dgm:cxn modelId="{86BC59D1-F218-0242-8D23-8CA2D889E03B}" type="presParOf" srcId="{A68D3FB4-E2E9-5643-A494-024E6958A4C4}" destId="{8FCC7520-00A9-7B4E-9399-17026554AD8D}" srcOrd="2" destOrd="0" presId="urn:microsoft.com/office/officeart/2005/8/layout/hProcess11"/>
    <dgm:cxn modelId="{116B62B7-13A6-0243-A1C5-989A05050EE0}" type="presParOf" srcId="{8FCC7520-00A9-7B4E-9399-17026554AD8D}" destId="{4C7A1220-CF72-5141-9C37-60823B00C189}" srcOrd="0" destOrd="0" presId="urn:microsoft.com/office/officeart/2005/8/layout/hProcess11"/>
    <dgm:cxn modelId="{885C7E30-E87E-4D43-8483-928851DF3E13}" type="presParOf" srcId="{8FCC7520-00A9-7B4E-9399-17026554AD8D}" destId="{DF89626D-DDF4-5D49-9838-8EECB29F6143}" srcOrd="1" destOrd="0" presId="urn:microsoft.com/office/officeart/2005/8/layout/hProcess11"/>
    <dgm:cxn modelId="{97DF10E2-69ED-9746-B633-A8FA0A4BDDEC}" type="presParOf" srcId="{8FCC7520-00A9-7B4E-9399-17026554AD8D}" destId="{24910786-CFCF-A44B-B677-2D2BA4C0202C}" srcOrd="2" destOrd="0" presId="urn:microsoft.com/office/officeart/2005/8/layout/hProcess11"/>
    <dgm:cxn modelId="{E7A26E1C-1E11-A846-820D-638511522349}" type="presParOf" srcId="{A68D3FB4-E2E9-5643-A494-024E6958A4C4}" destId="{9937F6E1-B002-F14F-B35D-0934A9F03205}" srcOrd="3" destOrd="0" presId="urn:microsoft.com/office/officeart/2005/8/layout/hProcess11"/>
    <dgm:cxn modelId="{E8FAB47C-FFD0-4045-9C29-599C4F42AB66}" type="presParOf" srcId="{A68D3FB4-E2E9-5643-A494-024E6958A4C4}" destId="{D0BD70C0-DB24-6042-9A6A-D4F682683717}" srcOrd="4" destOrd="0" presId="urn:microsoft.com/office/officeart/2005/8/layout/hProcess11"/>
    <dgm:cxn modelId="{5BED36B6-C346-8A46-8BF2-A0A20CBFA9B8}" type="presParOf" srcId="{D0BD70C0-DB24-6042-9A6A-D4F682683717}" destId="{F93A1CB2-DE9B-C74C-8B9D-9DC00C3964A9}" srcOrd="0" destOrd="0" presId="urn:microsoft.com/office/officeart/2005/8/layout/hProcess11"/>
    <dgm:cxn modelId="{0FD85457-6D3B-F340-8CDE-4C11E1B9DAD6}" type="presParOf" srcId="{D0BD70C0-DB24-6042-9A6A-D4F682683717}" destId="{4C28181A-B637-5040-A455-D5E0EF496B51}" srcOrd="1" destOrd="0" presId="urn:microsoft.com/office/officeart/2005/8/layout/hProcess11"/>
    <dgm:cxn modelId="{6AE8F450-8AC1-E146-B849-9AA8068935DC}" type="presParOf" srcId="{D0BD70C0-DB24-6042-9A6A-D4F682683717}" destId="{26EFD01F-E85C-B041-B32A-91DE52110207}" srcOrd="2" destOrd="0" presId="urn:microsoft.com/office/officeart/2005/8/layout/hProcess11"/>
    <dgm:cxn modelId="{D46BA7AC-AFB4-7E48-A536-D3FB0978EFBD}" type="presParOf" srcId="{A68D3FB4-E2E9-5643-A494-024E6958A4C4}" destId="{AAD01CEA-3336-0B4E-819F-B28004BF8741}" srcOrd="5" destOrd="0" presId="urn:microsoft.com/office/officeart/2005/8/layout/hProcess11"/>
    <dgm:cxn modelId="{3827E2A2-D713-1348-9397-1F2FD8F50077}" type="presParOf" srcId="{A68D3FB4-E2E9-5643-A494-024E6958A4C4}" destId="{44720475-1A90-9B49-9161-2958D9236435}" srcOrd="6" destOrd="0" presId="urn:microsoft.com/office/officeart/2005/8/layout/hProcess11"/>
    <dgm:cxn modelId="{00AAA80C-D54C-3B4E-AB2B-FF9F8A426B4B}" type="presParOf" srcId="{44720475-1A90-9B49-9161-2958D9236435}" destId="{7AC5E9EE-A1B6-3E47-9DA1-5359C806EEE8}" srcOrd="0" destOrd="0" presId="urn:microsoft.com/office/officeart/2005/8/layout/hProcess11"/>
    <dgm:cxn modelId="{A46A999E-D7F6-BE41-B124-DEDC48C52D6B}" type="presParOf" srcId="{44720475-1A90-9B49-9161-2958D9236435}" destId="{AF6A27A5-B04C-D642-8181-0119FC87789F}" srcOrd="1" destOrd="0" presId="urn:microsoft.com/office/officeart/2005/8/layout/hProcess11"/>
    <dgm:cxn modelId="{A6A0D12C-2733-3543-B792-8A4D92557D80}" type="presParOf" srcId="{44720475-1A90-9B49-9161-2958D9236435}" destId="{05447DCC-E2E5-2643-AE83-ECA5E8BC971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CD7F7B-DCF2-F545-98DA-8A0250040313}" type="doc">
      <dgm:prSet loTypeId="urn:microsoft.com/office/officeart/2005/8/layout/bProcess3" loCatId="" qsTypeId="urn:microsoft.com/office/officeart/2005/8/quickstyle/simple3" qsCatId="simple" csTypeId="urn:microsoft.com/office/officeart/2005/8/colors/accent1_2" csCatId="accent1" phldr="1"/>
      <dgm:spPr/>
    </dgm:pt>
    <dgm:pt modelId="{58AEC815-B4C7-6B4A-BBC2-8A67C9E2392F}">
      <dgm:prSet phldrT="[Text]"/>
      <dgm:spPr/>
      <dgm:t>
        <a:bodyPr/>
        <a:lstStyle/>
        <a:p>
          <a:r>
            <a:rPr lang="en-US" dirty="0"/>
            <a:t>Self-directed learning</a:t>
          </a:r>
        </a:p>
      </dgm:t>
    </dgm:pt>
    <dgm:pt modelId="{B63A8B5A-D07F-084C-BFCC-B68837B6382D}" type="parTrans" cxnId="{FBD1BE85-C4DD-B643-82D5-4FC14460FACE}">
      <dgm:prSet/>
      <dgm:spPr/>
      <dgm:t>
        <a:bodyPr/>
        <a:lstStyle/>
        <a:p>
          <a:endParaRPr lang="en-US"/>
        </a:p>
      </dgm:t>
    </dgm:pt>
    <dgm:pt modelId="{CA3B2B35-7F56-9A4B-BA38-6D81F553A313}" type="sibTrans" cxnId="{FBD1BE85-C4DD-B643-82D5-4FC14460FACE}">
      <dgm:prSet/>
      <dgm:spPr/>
      <dgm:t>
        <a:bodyPr/>
        <a:lstStyle/>
        <a:p>
          <a:endParaRPr lang="en-US"/>
        </a:p>
      </dgm:t>
    </dgm:pt>
    <dgm:pt modelId="{05F6FBF4-0D9E-7640-A184-BF36B13344F5}">
      <dgm:prSet phldrT="[Text]"/>
      <dgm:spPr/>
      <dgm:t>
        <a:bodyPr/>
        <a:lstStyle/>
        <a:p>
          <a:r>
            <a:rPr lang="en-US" dirty="0"/>
            <a:t>Monitored FB group &amp; facilitated discussions</a:t>
          </a:r>
        </a:p>
      </dgm:t>
    </dgm:pt>
    <dgm:pt modelId="{63331E3A-CC4A-5041-8035-37F0802E3D06}" type="parTrans" cxnId="{5437D04B-0EB1-9043-86F3-7EC273B9647F}">
      <dgm:prSet/>
      <dgm:spPr/>
      <dgm:t>
        <a:bodyPr/>
        <a:lstStyle/>
        <a:p>
          <a:endParaRPr lang="en-US"/>
        </a:p>
      </dgm:t>
    </dgm:pt>
    <dgm:pt modelId="{DD4FBD40-347C-0D4D-8A51-4E1011F9BA9B}" type="sibTrans" cxnId="{5437D04B-0EB1-9043-86F3-7EC273B9647F}">
      <dgm:prSet/>
      <dgm:spPr/>
      <dgm:t>
        <a:bodyPr/>
        <a:lstStyle/>
        <a:p>
          <a:endParaRPr lang="en-US"/>
        </a:p>
      </dgm:t>
    </dgm:pt>
    <dgm:pt modelId="{C00C6D02-904A-7B45-89DD-D7068596AE2E}">
      <dgm:prSet phldrT="[Text]"/>
      <dgm:spPr/>
      <dgm:t>
        <a:bodyPr/>
        <a:lstStyle/>
        <a:p>
          <a:r>
            <a:rPr lang="en-US" dirty="0"/>
            <a:t>Welcomed &amp; incorporated feedback</a:t>
          </a:r>
        </a:p>
      </dgm:t>
    </dgm:pt>
    <dgm:pt modelId="{54A71204-D485-8C43-8625-63D7D8D31525}" type="parTrans" cxnId="{155D490E-81AC-2F4D-B7C6-EBB28652B19A}">
      <dgm:prSet/>
      <dgm:spPr/>
      <dgm:t>
        <a:bodyPr/>
        <a:lstStyle/>
        <a:p>
          <a:endParaRPr lang="en-US"/>
        </a:p>
      </dgm:t>
    </dgm:pt>
    <dgm:pt modelId="{4EB16DE1-90C2-5646-B455-134210C6BEC9}" type="sibTrans" cxnId="{155D490E-81AC-2F4D-B7C6-EBB28652B19A}">
      <dgm:prSet/>
      <dgm:spPr/>
      <dgm:t>
        <a:bodyPr/>
        <a:lstStyle/>
        <a:p>
          <a:endParaRPr lang="en-US"/>
        </a:p>
      </dgm:t>
    </dgm:pt>
    <dgm:pt modelId="{D146C868-BA49-7E46-945B-84CC807FC2CD}" type="pres">
      <dgm:prSet presAssocID="{0BCD7F7B-DCF2-F545-98DA-8A0250040313}" presName="Name0" presStyleCnt="0">
        <dgm:presLayoutVars>
          <dgm:dir/>
          <dgm:resizeHandles val="exact"/>
        </dgm:presLayoutVars>
      </dgm:prSet>
      <dgm:spPr/>
    </dgm:pt>
    <dgm:pt modelId="{5B46BE72-E083-C648-967F-0208606B33F5}" type="pres">
      <dgm:prSet presAssocID="{58AEC815-B4C7-6B4A-BBC2-8A67C9E2392F}" presName="node" presStyleLbl="node1" presStyleIdx="0" presStyleCnt="3">
        <dgm:presLayoutVars>
          <dgm:bulletEnabled val="1"/>
        </dgm:presLayoutVars>
      </dgm:prSet>
      <dgm:spPr/>
    </dgm:pt>
    <dgm:pt modelId="{A77D8177-C58A-9D4A-9E06-9EF78912E0B1}" type="pres">
      <dgm:prSet presAssocID="{CA3B2B35-7F56-9A4B-BA38-6D81F553A313}" presName="sibTrans" presStyleLbl="sibTrans1D1" presStyleIdx="0" presStyleCnt="2"/>
      <dgm:spPr/>
    </dgm:pt>
    <dgm:pt modelId="{CB103698-25C7-FB4A-A7A5-68646B4D83B3}" type="pres">
      <dgm:prSet presAssocID="{CA3B2B35-7F56-9A4B-BA38-6D81F553A313}" presName="connectorText" presStyleLbl="sibTrans1D1" presStyleIdx="0" presStyleCnt="2"/>
      <dgm:spPr/>
    </dgm:pt>
    <dgm:pt modelId="{E5DDFDB5-B11F-7B43-8579-9434AF5BD6DF}" type="pres">
      <dgm:prSet presAssocID="{05F6FBF4-0D9E-7640-A184-BF36B13344F5}" presName="node" presStyleLbl="node1" presStyleIdx="1" presStyleCnt="3">
        <dgm:presLayoutVars>
          <dgm:bulletEnabled val="1"/>
        </dgm:presLayoutVars>
      </dgm:prSet>
      <dgm:spPr/>
    </dgm:pt>
    <dgm:pt modelId="{D2D5504B-3BCE-424F-B95E-78E832569FB1}" type="pres">
      <dgm:prSet presAssocID="{DD4FBD40-347C-0D4D-8A51-4E1011F9BA9B}" presName="sibTrans" presStyleLbl="sibTrans1D1" presStyleIdx="1" presStyleCnt="2"/>
      <dgm:spPr/>
    </dgm:pt>
    <dgm:pt modelId="{7DE05B4A-0AC3-574A-A345-08D621AB57F0}" type="pres">
      <dgm:prSet presAssocID="{DD4FBD40-347C-0D4D-8A51-4E1011F9BA9B}" presName="connectorText" presStyleLbl="sibTrans1D1" presStyleIdx="1" presStyleCnt="2"/>
      <dgm:spPr/>
    </dgm:pt>
    <dgm:pt modelId="{34A86DCE-CA88-4446-A21C-AEEFC5271CB9}" type="pres">
      <dgm:prSet presAssocID="{C00C6D02-904A-7B45-89DD-D7068596AE2E}" presName="node" presStyleLbl="node1" presStyleIdx="2" presStyleCnt="3">
        <dgm:presLayoutVars>
          <dgm:bulletEnabled val="1"/>
        </dgm:presLayoutVars>
      </dgm:prSet>
      <dgm:spPr/>
    </dgm:pt>
  </dgm:ptLst>
  <dgm:cxnLst>
    <dgm:cxn modelId="{155D490E-81AC-2F4D-B7C6-EBB28652B19A}" srcId="{0BCD7F7B-DCF2-F545-98DA-8A0250040313}" destId="{C00C6D02-904A-7B45-89DD-D7068596AE2E}" srcOrd="2" destOrd="0" parTransId="{54A71204-D485-8C43-8625-63D7D8D31525}" sibTransId="{4EB16DE1-90C2-5646-B455-134210C6BEC9}"/>
    <dgm:cxn modelId="{B94FBA12-7CCC-5A42-8C53-484B985B7646}" type="presOf" srcId="{05F6FBF4-0D9E-7640-A184-BF36B13344F5}" destId="{E5DDFDB5-B11F-7B43-8579-9434AF5BD6DF}" srcOrd="0" destOrd="0" presId="urn:microsoft.com/office/officeart/2005/8/layout/bProcess3"/>
    <dgm:cxn modelId="{05528015-DB02-634A-94FE-0395C58BD6AC}" type="presOf" srcId="{DD4FBD40-347C-0D4D-8A51-4E1011F9BA9B}" destId="{7DE05B4A-0AC3-574A-A345-08D621AB57F0}" srcOrd="1" destOrd="0" presId="urn:microsoft.com/office/officeart/2005/8/layout/bProcess3"/>
    <dgm:cxn modelId="{9F74781D-9405-8246-832B-CCC1CA5D6153}" type="presOf" srcId="{DD4FBD40-347C-0D4D-8A51-4E1011F9BA9B}" destId="{D2D5504B-3BCE-424F-B95E-78E832569FB1}" srcOrd="0" destOrd="0" presId="urn:microsoft.com/office/officeart/2005/8/layout/bProcess3"/>
    <dgm:cxn modelId="{0EC8EC45-C124-C34D-978C-3E8EFCF588FC}" type="presOf" srcId="{C00C6D02-904A-7B45-89DD-D7068596AE2E}" destId="{34A86DCE-CA88-4446-A21C-AEEFC5271CB9}" srcOrd="0" destOrd="0" presId="urn:microsoft.com/office/officeart/2005/8/layout/bProcess3"/>
    <dgm:cxn modelId="{5437D04B-0EB1-9043-86F3-7EC273B9647F}" srcId="{0BCD7F7B-DCF2-F545-98DA-8A0250040313}" destId="{05F6FBF4-0D9E-7640-A184-BF36B13344F5}" srcOrd="1" destOrd="0" parTransId="{63331E3A-CC4A-5041-8035-37F0802E3D06}" sibTransId="{DD4FBD40-347C-0D4D-8A51-4E1011F9BA9B}"/>
    <dgm:cxn modelId="{5177C353-84C5-AA4C-B598-D06D3361EACD}" type="presOf" srcId="{0BCD7F7B-DCF2-F545-98DA-8A0250040313}" destId="{D146C868-BA49-7E46-945B-84CC807FC2CD}" srcOrd="0" destOrd="0" presId="urn:microsoft.com/office/officeart/2005/8/layout/bProcess3"/>
    <dgm:cxn modelId="{935B7070-7002-5D49-8228-F5404EEBA315}" type="presOf" srcId="{CA3B2B35-7F56-9A4B-BA38-6D81F553A313}" destId="{A77D8177-C58A-9D4A-9E06-9EF78912E0B1}" srcOrd="0" destOrd="0" presId="urn:microsoft.com/office/officeart/2005/8/layout/bProcess3"/>
    <dgm:cxn modelId="{38C92C7C-0FF2-4D47-922F-652BC752F6E5}" type="presOf" srcId="{58AEC815-B4C7-6B4A-BBC2-8A67C9E2392F}" destId="{5B46BE72-E083-C648-967F-0208606B33F5}" srcOrd="0" destOrd="0" presId="urn:microsoft.com/office/officeart/2005/8/layout/bProcess3"/>
    <dgm:cxn modelId="{FBD1BE85-C4DD-B643-82D5-4FC14460FACE}" srcId="{0BCD7F7B-DCF2-F545-98DA-8A0250040313}" destId="{58AEC815-B4C7-6B4A-BBC2-8A67C9E2392F}" srcOrd="0" destOrd="0" parTransId="{B63A8B5A-D07F-084C-BFCC-B68837B6382D}" sibTransId="{CA3B2B35-7F56-9A4B-BA38-6D81F553A313}"/>
    <dgm:cxn modelId="{65CDC6B3-3A85-644A-8A06-0AE37A10BF92}" type="presOf" srcId="{CA3B2B35-7F56-9A4B-BA38-6D81F553A313}" destId="{CB103698-25C7-FB4A-A7A5-68646B4D83B3}" srcOrd="1" destOrd="0" presId="urn:microsoft.com/office/officeart/2005/8/layout/bProcess3"/>
    <dgm:cxn modelId="{75CBF226-1015-DC48-942F-F1268F2A3ADF}" type="presParOf" srcId="{D146C868-BA49-7E46-945B-84CC807FC2CD}" destId="{5B46BE72-E083-C648-967F-0208606B33F5}" srcOrd="0" destOrd="0" presId="urn:microsoft.com/office/officeart/2005/8/layout/bProcess3"/>
    <dgm:cxn modelId="{268EFBF1-9FF6-E34E-A9AF-EF6E206B0050}" type="presParOf" srcId="{D146C868-BA49-7E46-945B-84CC807FC2CD}" destId="{A77D8177-C58A-9D4A-9E06-9EF78912E0B1}" srcOrd="1" destOrd="0" presId="urn:microsoft.com/office/officeart/2005/8/layout/bProcess3"/>
    <dgm:cxn modelId="{42DDEAE1-2C50-AF4C-A2EF-9A8F58B52057}" type="presParOf" srcId="{A77D8177-C58A-9D4A-9E06-9EF78912E0B1}" destId="{CB103698-25C7-FB4A-A7A5-68646B4D83B3}" srcOrd="0" destOrd="0" presId="urn:microsoft.com/office/officeart/2005/8/layout/bProcess3"/>
    <dgm:cxn modelId="{55053567-1B9C-D248-A4B7-AD30496639ED}" type="presParOf" srcId="{D146C868-BA49-7E46-945B-84CC807FC2CD}" destId="{E5DDFDB5-B11F-7B43-8579-9434AF5BD6DF}" srcOrd="2" destOrd="0" presId="urn:microsoft.com/office/officeart/2005/8/layout/bProcess3"/>
    <dgm:cxn modelId="{57CD516B-F82D-0645-AFFB-BFF633AB783D}" type="presParOf" srcId="{D146C868-BA49-7E46-945B-84CC807FC2CD}" destId="{D2D5504B-3BCE-424F-B95E-78E832569FB1}" srcOrd="3" destOrd="0" presId="urn:microsoft.com/office/officeart/2005/8/layout/bProcess3"/>
    <dgm:cxn modelId="{DC0D3AA5-6537-C748-9163-C4F3D6C1AE35}" type="presParOf" srcId="{D2D5504B-3BCE-424F-B95E-78E832569FB1}" destId="{7DE05B4A-0AC3-574A-A345-08D621AB57F0}" srcOrd="0" destOrd="0" presId="urn:microsoft.com/office/officeart/2005/8/layout/bProcess3"/>
    <dgm:cxn modelId="{399D1C74-EDDF-9844-B202-17DF983D37B9}" type="presParOf" srcId="{D146C868-BA49-7E46-945B-84CC807FC2CD}" destId="{34A86DCE-CA88-4446-A21C-AEEFC5271CB9}" srcOrd="4"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6E961FC-A0A4-6B49-AC61-0DB5EE35E3F8}" type="doc">
      <dgm:prSet loTypeId="urn:microsoft.com/office/officeart/2005/8/layout/hList3" loCatId="" qsTypeId="urn:microsoft.com/office/officeart/2005/8/quickstyle/simple3" qsCatId="simple" csTypeId="urn:microsoft.com/office/officeart/2005/8/colors/colorful1" csCatId="colorful" phldr="1"/>
      <dgm:spPr/>
      <dgm:t>
        <a:bodyPr/>
        <a:lstStyle/>
        <a:p>
          <a:endParaRPr lang="en-US"/>
        </a:p>
      </dgm:t>
    </dgm:pt>
    <dgm:pt modelId="{911AF5F0-DF1C-B341-9CD5-5B62315DA17E}">
      <dgm:prSet phldrT="[Text]"/>
      <dgm:spPr/>
      <dgm:t>
        <a:bodyPr/>
        <a:lstStyle/>
        <a:p>
          <a:r>
            <a:rPr lang="en-US" dirty="0"/>
            <a:t>Quality Improvement Project</a:t>
          </a:r>
        </a:p>
      </dgm:t>
    </dgm:pt>
    <dgm:pt modelId="{541CB4EE-D7E8-F647-B655-24C87827E056}" type="parTrans" cxnId="{6AE34AF2-41F5-6946-8560-4ED5C9909C80}">
      <dgm:prSet/>
      <dgm:spPr/>
      <dgm:t>
        <a:bodyPr/>
        <a:lstStyle/>
        <a:p>
          <a:endParaRPr lang="en-US"/>
        </a:p>
      </dgm:t>
    </dgm:pt>
    <dgm:pt modelId="{5724126E-D1EA-A14A-93CD-C03BEB4C252C}" type="sibTrans" cxnId="{6AE34AF2-41F5-6946-8560-4ED5C9909C80}">
      <dgm:prSet/>
      <dgm:spPr/>
      <dgm:t>
        <a:bodyPr/>
        <a:lstStyle/>
        <a:p>
          <a:endParaRPr lang="en-US"/>
        </a:p>
      </dgm:t>
    </dgm:pt>
    <dgm:pt modelId="{3D572FFE-83BE-8F49-A6AE-70A6EAC24460}">
      <dgm:prSet phldrT="[Text]"/>
      <dgm:spPr/>
      <dgm:t>
        <a:bodyPr/>
        <a:lstStyle/>
        <a:p>
          <a:r>
            <a:rPr lang="en-US" dirty="0"/>
            <a:t>Mixed methods approach</a:t>
          </a:r>
        </a:p>
      </dgm:t>
    </dgm:pt>
    <dgm:pt modelId="{9865234F-0F19-4149-95EC-C1A659CFE15D}" type="parTrans" cxnId="{98298868-31B8-BE46-B361-A8A54F8ED235}">
      <dgm:prSet/>
      <dgm:spPr/>
      <dgm:t>
        <a:bodyPr/>
        <a:lstStyle/>
        <a:p>
          <a:endParaRPr lang="en-US"/>
        </a:p>
      </dgm:t>
    </dgm:pt>
    <dgm:pt modelId="{50B1479B-4C49-8448-9598-87ABFA0BBE93}" type="sibTrans" cxnId="{98298868-31B8-BE46-B361-A8A54F8ED235}">
      <dgm:prSet/>
      <dgm:spPr/>
      <dgm:t>
        <a:bodyPr/>
        <a:lstStyle/>
        <a:p>
          <a:endParaRPr lang="en-US"/>
        </a:p>
      </dgm:t>
    </dgm:pt>
    <dgm:pt modelId="{9E55CF59-7AD2-2641-8F1F-3D2ADF67B03F}">
      <dgm:prSet phldrT="[Text]"/>
      <dgm:spPr/>
      <dgm:t>
        <a:bodyPr/>
        <a:lstStyle/>
        <a:p>
          <a:r>
            <a:rPr lang="en-US" dirty="0"/>
            <a:t>Evaluations</a:t>
          </a:r>
        </a:p>
      </dgm:t>
    </dgm:pt>
    <dgm:pt modelId="{64FFA4FA-DCA0-B34B-B8FD-09BEA9634392}" type="parTrans" cxnId="{8209E538-0C8D-9340-9C7C-F899884BA126}">
      <dgm:prSet/>
      <dgm:spPr/>
      <dgm:t>
        <a:bodyPr/>
        <a:lstStyle/>
        <a:p>
          <a:endParaRPr lang="en-US"/>
        </a:p>
      </dgm:t>
    </dgm:pt>
    <dgm:pt modelId="{6AC95688-2064-C546-8F67-0C210666589D}" type="sibTrans" cxnId="{8209E538-0C8D-9340-9C7C-F899884BA126}">
      <dgm:prSet/>
      <dgm:spPr/>
      <dgm:t>
        <a:bodyPr/>
        <a:lstStyle/>
        <a:p>
          <a:endParaRPr lang="en-US"/>
        </a:p>
      </dgm:t>
    </dgm:pt>
    <dgm:pt modelId="{861F7FC1-C023-0C44-9956-538C574DBEA5}">
      <dgm:prSet phldrT="[Text]"/>
      <dgm:spPr/>
      <dgm:t>
        <a:bodyPr/>
        <a:lstStyle/>
        <a:p>
          <a:r>
            <a:rPr lang="en-US" dirty="0"/>
            <a:t>Data analysis </a:t>
          </a:r>
        </a:p>
      </dgm:t>
    </dgm:pt>
    <dgm:pt modelId="{60A9B5B6-5156-1045-89C6-6C3B4F614408}" type="parTrans" cxnId="{95C5FA9C-4170-FB44-8214-2EA37C978AF1}">
      <dgm:prSet/>
      <dgm:spPr/>
      <dgm:t>
        <a:bodyPr/>
        <a:lstStyle/>
        <a:p>
          <a:endParaRPr lang="en-US"/>
        </a:p>
      </dgm:t>
    </dgm:pt>
    <dgm:pt modelId="{23D72C0B-A7D8-4C46-B955-D7490A8A44FE}" type="sibTrans" cxnId="{95C5FA9C-4170-FB44-8214-2EA37C978AF1}">
      <dgm:prSet/>
      <dgm:spPr/>
      <dgm:t>
        <a:bodyPr/>
        <a:lstStyle/>
        <a:p>
          <a:endParaRPr lang="en-US"/>
        </a:p>
      </dgm:t>
    </dgm:pt>
    <dgm:pt modelId="{6EB67DCE-7170-D740-A1AF-2D419B663B0F}">
      <dgm:prSet/>
      <dgm:spPr/>
      <dgm:t>
        <a:bodyPr/>
        <a:lstStyle/>
        <a:p>
          <a:r>
            <a:rPr lang="en-US" dirty="0"/>
            <a:t>Observation </a:t>
          </a:r>
        </a:p>
      </dgm:t>
    </dgm:pt>
    <dgm:pt modelId="{DDD3C276-93CA-6A4C-8DF7-D2FFCBC8E30F}" type="parTrans" cxnId="{229CCBC1-29AD-3342-8664-F74E31DDCEBB}">
      <dgm:prSet/>
      <dgm:spPr/>
      <dgm:t>
        <a:bodyPr/>
        <a:lstStyle/>
        <a:p>
          <a:endParaRPr lang="en-US"/>
        </a:p>
      </dgm:t>
    </dgm:pt>
    <dgm:pt modelId="{FC803B73-703C-1A4C-BC70-D6B471894C80}" type="sibTrans" cxnId="{229CCBC1-29AD-3342-8664-F74E31DDCEBB}">
      <dgm:prSet/>
      <dgm:spPr/>
      <dgm:t>
        <a:bodyPr/>
        <a:lstStyle/>
        <a:p>
          <a:endParaRPr lang="en-US"/>
        </a:p>
      </dgm:t>
    </dgm:pt>
    <dgm:pt modelId="{C043A981-6E4D-1749-A83C-8D3981D6825C}">
      <dgm:prSet/>
      <dgm:spPr/>
      <dgm:t>
        <a:bodyPr/>
        <a:lstStyle/>
        <a:p>
          <a:r>
            <a:rPr lang="en-US" dirty="0"/>
            <a:t>Focus group</a:t>
          </a:r>
        </a:p>
      </dgm:t>
    </dgm:pt>
    <dgm:pt modelId="{3E069D96-D34C-734A-91BF-A62E2742764B}" type="parTrans" cxnId="{8432015A-47AF-6147-9303-C7871C69D2A2}">
      <dgm:prSet/>
      <dgm:spPr/>
      <dgm:t>
        <a:bodyPr/>
        <a:lstStyle/>
        <a:p>
          <a:endParaRPr lang="en-US"/>
        </a:p>
      </dgm:t>
    </dgm:pt>
    <dgm:pt modelId="{B5379F67-CEAF-A345-8B70-A882B0D9E726}" type="sibTrans" cxnId="{8432015A-47AF-6147-9303-C7871C69D2A2}">
      <dgm:prSet/>
      <dgm:spPr/>
      <dgm:t>
        <a:bodyPr/>
        <a:lstStyle/>
        <a:p>
          <a:endParaRPr lang="en-US"/>
        </a:p>
      </dgm:t>
    </dgm:pt>
    <dgm:pt modelId="{83D00D69-EB99-A047-9755-21B8CBF7FB9D}">
      <dgm:prSet/>
      <dgm:spPr/>
      <dgm:t>
        <a:bodyPr/>
        <a:lstStyle/>
        <a:p>
          <a:r>
            <a:rPr lang="en-US" dirty="0"/>
            <a:t>Formative</a:t>
          </a:r>
        </a:p>
      </dgm:t>
    </dgm:pt>
    <dgm:pt modelId="{588FCEBA-EEA6-6948-86C2-8B186E0855B6}" type="parTrans" cxnId="{1AB7C61E-058A-4743-B9C5-94E9F6A15735}">
      <dgm:prSet/>
      <dgm:spPr/>
      <dgm:t>
        <a:bodyPr/>
        <a:lstStyle/>
        <a:p>
          <a:endParaRPr lang="en-US"/>
        </a:p>
      </dgm:t>
    </dgm:pt>
    <dgm:pt modelId="{FA988783-F398-5C4B-8B5C-43AF9A55AFBC}" type="sibTrans" cxnId="{1AB7C61E-058A-4743-B9C5-94E9F6A15735}">
      <dgm:prSet/>
      <dgm:spPr/>
      <dgm:t>
        <a:bodyPr/>
        <a:lstStyle/>
        <a:p>
          <a:endParaRPr lang="en-US"/>
        </a:p>
      </dgm:t>
    </dgm:pt>
    <dgm:pt modelId="{F961A1E1-4E85-9D48-948D-9A926482E636}">
      <dgm:prSet/>
      <dgm:spPr/>
      <dgm:t>
        <a:bodyPr/>
        <a:lstStyle/>
        <a:p>
          <a:r>
            <a:rPr lang="en-US" dirty="0"/>
            <a:t>Qualitative </a:t>
          </a:r>
        </a:p>
      </dgm:t>
    </dgm:pt>
    <dgm:pt modelId="{B06E143D-B83E-BC40-957D-B2B408E3C657}" type="parTrans" cxnId="{F2061210-2DFE-2948-BCFC-7964A32B4B6E}">
      <dgm:prSet/>
      <dgm:spPr/>
      <dgm:t>
        <a:bodyPr/>
        <a:lstStyle/>
        <a:p>
          <a:endParaRPr lang="en-US"/>
        </a:p>
      </dgm:t>
    </dgm:pt>
    <dgm:pt modelId="{4896D1B6-E4E9-F640-AB74-9B9522052C9A}" type="sibTrans" cxnId="{F2061210-2DFE-2948-BCFC-7964A32B4B6E}">
      <dgm:prSet/>
      <dgm:spPr/>
      <dgm:t>
        <a:bodyPr/>
        <a:lstStyle/>
        <a:p>
          <a:endParaRPr lang="en-US"/>
        </a:p>
      </dgm:t>
    </dgm:pt>
    <dgm:pt modelId="{21C72BC7-7DA9-0548-90E6-20CFB3E03FD2}">
      <dgm:prSet/>
      <dgm:spPr/>
      <dgm:t>
        <a:bodyPr/>
        <a:lstStyle/>
        <a:p>
          <a:r>
            <a:rPr lang="en-US" dirty="0"/>
            <a:t>Quantitative </a:t>
          </a:r>
        </a:p>
      </dgm:t>
    </dgm:pt>
    <dgm:pt modelId="{1D082E40-6D5D-C94D-B94D-1EC0AF26820C}" type="parTrans" cxnId="{CBC584F4-28C3-324D-A918-B385199584F3}">
      <dgm:prSet/>
      <dgm:spPr/>
      <dgm:t>
        <a:bodyPr/>
        <a:lstStyle/>
        <a:p>
          <a:endParaRPr lang="en-US"/>
        </a:p>
      </dgm:t>
    </dgm:pt>
    <dgm:pt modelId="{B053D520-ADCD-4649-911B-BD320AE10441}" type="sibTrans" cxnId="{CBC584F4-28C3-324D-A918-B385199584F3}">
      <dgm:prSet/>
      <dgm:spPr/>
      <dgm:t>
        <a:bodyPr/>
        <a:lstStyle/>
        <a:p>
          <a:endParaRPr lang="en-US"/>
        </a:p>
      </dgm:t>
    </dgm:pt>
    <dgm:pt modelId="{BDA4A103-9F6E-1043-8A6D-0E4924D8F351}">
      <dgm:prSet/>
      <dgm:spPr/>
      <dgm:t>
        <a:bodyPr/>
        <a:lstStyle/>
        <a:p>
          <a:r>
            <a:rPr lang="en-US" dirty="0"/>
            <a:t>Thematic analysis</a:t>
          </a:r>
        </a:p>
      </dgm:t>
    </dgm:pt>
    <dgm:pt modelId="{72247D30-FCF5-3847-9BA7-A9D5690FE35B}" type="parTrans" cxnId="{2C82552A-B71D-E048-BE08-E16673870403}">
      <dgm:prSet/>
      <dgm:spPr/>
      <dgm:t>
        <a:bodyPr/>
        <a:lstStyle/>
        <a:p>
          <a:endParaRPr lang="en-US"/>
        </a:p>
      </dgm:t>
    </dgm:pt>
    <dgm:pt modelId="{F332126D-89D4-7A45-9941-5ECAAB77A198}" type="sibTrans" cxnId="{2C82552A-B71D-E048-BE08-E16673870403}">
      <dgm:prSet/>
      <dgm:spPr/>
      <dgm:t>
        <a:bodyPr/>
        <a:lstStyle/>
        <a:p>
          <a:endParaRPr lang="en-US"/>
        </a:p>
      </dgm:t>
    </dgm:pt>
    <dgm:pt modelId="{A246BDB4-C527-8243-99FD-AE7B704EE5A8}">
      <dgm:prSet/>
      <dgm:spPr/>
      <dgm:t>
        <a:bodyPr/>
        <a:lstStyle/>
        <a:p>
          <a:r>
            <a:rPr lang="en-US" dirty="0"/>
            <a:t>Coding </a:t>
          </a:r>
        </a:p>
      </dgm:t>
    </dgm:pt>
    <dgm:pt modelId="{65C1ADE4-92B2-7042-856C-615A7E2DD2B9}" type="parTrans" cxnId="{34F1A82E-78BA-2946-9F24-E1A66E3EF7E6}">
      <dgm:prSet/>
      <dgm:spPr/>
      <dgm:t>
        <a:bodyPr/>
        <a:lstStyle/>
        <a:p>
          <a:endParaRPr lang="en-US"/>
        </a:p>
      </dgm:t>
    </dgm:pt>
    <dgm:pt modelId="{907E0D0C-B5F9-8C4A-BDE0-A592CD62ECD0}" type="sibTrans" cxnId="{34F1A82E-78BA-2946-9F24-E1A66E3EF7E6}">
      <dgm:prSet/>
      <dgm:spPr/>
      <dgm:t>
        <a:bodyPr/>
        <a:lstStyle/>
        <a:p>
          <a:endParaRPr lang="en-US"/>
        </a:p>
      </dgm:t>
    </dgm:pt>
    <dgm:pt modelId="{8AD4E58C-1782-6A44-A81C-E102422B767C}">
      <dgm:prSet/>
      <dgm:spPr/>
      <dgm:t>
        <a:bodyPr/>
        <a:lstStyle/>
        <a:p>
          <a:r>
            <a:rPr lang="en-US" dirty="0"/>
            <a:t>Statistical analysis </a:t>
          </a:r>
        </a:p>
      </dgm:t>
    </dgm:pt>
    <dgm:pt modelId="{AA55CE6F-6597-3B49-AB63-E37A36E1C786}" type="parTrans" cxnId="{12E91977-64AC-F245-A4B0-119161E1BC0A}">
      <dgm:prSet/>
      <dgm:spPr/>
      <dgm:t>
        <a:bodyPr/>
        <a:lstStyle/>
        <a:p>
          <a:endParaRPr lang="en-US"/>
        </a:p>
      </dgm:t>
    </dgm:pt>
    <dgm:pt modelId="{DD7A49AA-4AA5-454F-ACB8-9B8391E532C1}" type="sibTrans" cxnId="{12E91977-64AC-F245-A4B0-119161E1BC0A}">
      <dgm:prSet/>
      <dgm:spPr/>
      <dgm:t>
        <a:bodyPr/>
        <a:lstStyle/>
        <a:p>
          <a:endParaRPr lang="en-US"/>
        </a:p>
      </dgm:t>
    </dgm:pt>
    <dgm:pt modelId="{8A4A30F7-58B5-AB48-A77E-BDEB11C89B2B}">
      <dgm:prSet/>
      <dgm:spPr/>
      <dgm:t>
        <a:bodyPr/>
        <a:lstStyle/>
        <a:p>
          <a:r>
            <a:rPr lang="en-US" dirty="0"/>
            <a:t>Surveys</a:t>
          </a:r>
        </a:p>
      </dgm:t>
    </dgm:pt>
    <dgm:pt modelId="{2585FAFB-A245-2143-9E26-0629375056C5}" type="parTrans" cxnId="{9F23036C-924A-E74C-8C5A-DEDDF1BB8598}">
      <dgm:prSet/>
      <dgm:spPr/>
      <dgm:t>
        <a:bodyPr/>
        <a:lstStyle/>
        <a:p>
          <a:endParaRPr lang="en-US"/>
        </a:p>
      </dgm:t>
    </dgm:pt>
    <dgm:pt modelId="{51E27158-F843-0849-B589-880A3A5A4E01}" type="sibTrans" cxnId="{9F23036C-924A-E74C-8C5A-DEDDF1BB8598}">
      <dgm:prSet/>
      <dgm:spPr/>
      <dgm:t>
        <a:bodyPr/>
        <a:lstStyle/>
        <a:p>
          <a:endParaRPr lang="en-US"/>
        </a:p>
      </dgm:t>
    </dgm:pt>
    <dgm:pt modelId="{A7D8630C-424A-0646-8735-43229DE61A0F}">
      <dgm:prSet/>
      <dgm:spPr/>
      <dgm:t>
        <a:bodyPr/>
        <a:lstStyle/>
        <a:p>
          <a:r>
            <a:rPr lang="en-US" dirty="0"/>
            <a:t>Interviews </a:t>
          </a:r>
        </a:p>
      </dgm:t>
    </dgm:pt>
    <dgm:pt modelId="{5A597953-80AE-BE40-8F43-C9513BF23FBD}" type="parTrans" cxnId="{CB0D1715-B4A1-B24A-9056-56C599C186EA}">
      <dgm:prSet/>
      <dgm:spPr/>
      <dgm:t>
        <a:bodyPr/>
        <a:lstStyle/>
        <a:p>
          <a:endParaRPr lang="en-US"/>
        </a:p>
      </dgm:t>
    </dgm:pt>
    <dgm:pt modelId="{A8E94281-C1B1-3845-81C2-AFE86C0F11DE}" type="sibTrans" cxnId="{CB0D1715-B4A1-B24A-9056-56C599C186EA}">
      <dgm:prSet/>
      <dgm:spPr/>
      <dgm:t>
        <a:bodyPr/>
        <a:lstStyle/>
        <a:p>
          <a:endParaRPr lang="en-US"/>
        </a:p>
      </dgm:t>
    </dgm:pt>
    <dgm:pt modelId="{6B951005-0870-0649-B837-96C189D3F233}">
      <dgm:prSet/>
      <dgm:spPr/>
      <dgm:t>
        <a:bodyPr/>
        <a:lstStyle/>
        <a:p>
          <a:r>
            <a:rPr lang="en-US" dirty="0"/>
            <a:t>Self-assessments</a:t>
          </a:r>
        </a:p>
      </dgm:t>
    </dgm:pt>
    <dgm:pt modelId="{4CD0470F-7A7D-FB4B-8136-3192EADB4F62}" type="parTrans" cxnId="{4B440BCB-BD25-BD45-B86D-E03287F8E15D}">
      <dgm:prSet/>
      <dgm:spPr/>
      <dgm:t>
        <a:bodyPr/>
        <a:lstStyle/>
        <a:p>
          <a:endParaRPr lang="en-US"/>
        </a:p>
      </dgm:t>
    </dgm:pt>
    <dgm:pt modelId="{09EA26CC-9D10-9743-8702-77247B2E70E6}" type="sibTrans" cxnId="{4B440BCB-BD25-BD45-B86D-E03287F8E15D}">
      <dgm:prSet/>
      <dgm:spPr/>
      <dgm:t>
        <a:bodyPr/>
        <a:lstStyle/>
        <a:p>
          <a:endParaRPr lang="en-US"/>
        </a:p>
      </dgm:t>
    </dgm:pt>
    <dgm:pt modelId="{8BECF969-B971-B545-84A3-3FA1DB7EDEA9}">
      <dgm:prSet/>
      <dgm:spPr/>
      <dgm:t>
        <a:bodyPr/>
        <a:lstStyle/>
        <a:p>
          <a:r>
            <a:rPr lang="en-US" dirty="0"/>
            <a:t>Summative</a:t>
          </a:r>
        </a:p>
      </dgm:t>
    </dgm:pt>
    <dgm:pt modelId="{7E623E46-6661-B144-9143-1EA0BE4BCD8F}" type="parTrans" cxnId="{D9F590AB-A3DF-C148-A6FA-BBD92AFE4638}">
      <dgm:prSet/>
      <dgm:spPr/>
      <dgm:t>
        <a:bodyPr/>
        <a:lstStyle/>
        <a:p>
          <a:endParaRPr lang="en-US"/>
        </a:p>
      </dgm:t>
    </dgm:pt>
    <dgm:pt modelId="{914DE45B-8CB0-C746-B3A8-CA9911EE6112}" type="sibTrans" cxnId="{D9F590AB-A3DF-C148-A6FA-BBD92AFE4638}">
      <dgm:prSet/>
      <dgm:spPr/>
      <dgm:t>
        <a:bodyPr/>
        <a:lstStyle/>
        <a:p>
          <a:endParaRPr lang="en-US"/>
        </a:p>
      </dgm:t>
    </dgm:pt>
    <dgm:pt modelId="{FDC0CAAC-223A-884D-B283-0F8BDB22ED31}" type="pres">
      <dgm:prSet presAssocID="{26E961FC-A0A4-6B49-AC61-0DB5EE35E3F8}" presName="composite" presStyleCnt="0">
        <dgm:presLayoutVars>
          <dgm:chMax val="1"/>
          <dgm:dir/>
          <dgm:resizeHandles val="exact"/>
        </dgm:presLayoutVars>
      </dgm:prSet>
      <dgm:spPr/>
    </dgm:pt>
    <dgm:pt modelId="{E81A87C1-B9E6-9341-8FC1-56F01FAA08A5}" type="pres">
      <dgm:prSet presAssocID="{911AF5F0-DF1C-B341-9CD5-5B62315DA17E}" presName="roof" presStyleLbl="dkBgShp" presStyleIdx="0" presStyleCnt="2"/>
      <dgm:spPr/>
    </dgm:pt>
    <dgm:pt modelId="{D10C4DC4-D29D-9B4E-85BA-0A9CE2130978}" type="pres">
      <dgm:prSet presAssocID="{911AF5F0-DF1C-B341-9CD5-5B62315DA17E}" presName="pillars" presStyleCnt="0"/>
      <dgm:spPr/>
    </dgm:pt>
    <dgm:pt modelId="{A6086400-C9FB-4C42-A353-ED57757EF61C}" type="pres">
      <dgm:prSet presAssocID="{911AF5F0-DF1C-B341-9CD5-5B62315DA17E}" presName="pillar1" presStyleLbl="node1" presStyleIdx="0" presStyleCnt="3">
        <dgm:presLayoutVars>
          <dgm:bulletEnabled val="1"/>
        </dgm:presLayoutVars>
      </dgm:prSet>
      <dgm:spPr/>
    </dgm:pt>
    <dgm:pt modelId="{1300B5CB-0B6B-C14D-AF1A-1165ED2BC1C6}" type="pres">
      <dgm:prSet presAssocID="{3D572FFE-83BE-8F49-A6AE-70A6EAC24460}" presName="pillarX" presStyleLbl="node1" presStyleIdx="1" presStyleCnt="3">
        <dgm:presLayoutVars>
          <dgm:bulletEnabled val="1"/>
        </dgm:presLayoutVars>
      </dgm:prSet>
      <dgm:spPr/>
    </dgm:pt>
    <dgm:pt modelId="{A14DF5F8-4B0C-3F42-AE71-AD5193B6A26C}" type="pres">
      <dgm:prSet presAssocID="{861F7FC1-C023-0C44-9956-538C574DBEA5}" presName="pillarX" presStyleLbl="node1" presStyleIdx="2" presStyleCnt="3">
        <dgm:presLayoutVars>
          <dgm:bulletEnabled val="1"/>
        </dgm:presLayoutVars>
      </dgm:prSet>
      <dgm:spPr/>
    </dgm:pt>
    <dgm:pt modelId="{D9C567F2-1883-2F4C-A095-6E334DFF2E13}" type="pres">
      <dgm:prSet presAssocID="{911AF5F0-DF1C-B341-9CD5-5B62315DA17E}" presName="base" presStyleLbl="dkBgShp" presStyleIdx="1" presStyleCnt="2"/>
      <dgm:spPr/>
    </dgm:pt>
  </dgm:ptLst>
  <dgm:cxnLst>
    <dgm:cxn modelId="{F2061210-2DFE-2948-BCFC-7964A32B4B6E}" srcId="{861F7FC1-C023-0C44-9956-538C574DBEA5}" destId="{F961A1E1-4E85-9D48-948D-9A926482E636}" srcOrd="0" destOrd="0" parTransId="{B06E143D-B83E-BC40-957D-B2B408E3C657}" sibTransId="{4896D1B6-E4E9-F640-AB74-9B9522052C9A}"/>
    <dgm:cxn modelId="{CB0D1715-B4A1-B24A-9056-56C599C186EA}" srcId="{3D572FFE-83BE-8F49-A6AE-70A6EAC24460}" destId="{A7D8630C-424A-0646-8735-43229DE61A0F}" srcOrd="3" destOrd="0" parTransId="{5A597953-80AE-BE40-8F43-C9513BF23FBD}" sibTransId="{A8E94281-C1B1-3845-81C2-AFE86C0F11DE}"/>
    <dgm:cxn modelId="{1AB7C61E-058A-4743-B9C5-94E9F6A15735}" srcId="{9E55CF59-7AD2-2641-8F1F-3D2ADF67B03F}" destId="{83D00D69-EB99-A047-9755-21B8CBF7FB9D}" srcOrd="0" destOrd="0" parTransId="{588FCEBA-EEA6-6948-86C2-8B186E0855B6}" sibTransId="{FA988783-F398-5C4B-8B5C-43AF9A55AFBC}"/>
    <dgm:cxn modelId="{CBD47626-5B14-1D48-AD77-DF905DB42B61}" type="presOf" srcId="{F961A1E1-4E85-9D48-948D-9A926482E636}" destId="{A14DF5F8-4B0C-3F42-AE71-AD5193B6A26C}" srcOrd="0" destOrd="1" presId="urn:microsoft.com/office/officeart/2005/8/layout/hList3"/>
    <dgm:cxn modelId="{2C82552A-B71D-E048-BE08-E16673870403}" srcId="{F961A1E1-4E85-9D48-948D-9A926482E636}" destId="{BDA4A103-9F6E-1043-8A6D-0E4924D8F351}" srcOrd="0" destOrd="0" parTransId="{72247D30-FCF5-3847-9BA7-A9D5690FE35B}" sibTransId="{F332126D-89D4-7A45-9941-5ECAAB77A198}"/>
    <dgm:cxn modelId="{B4E2DF2A-1BED-084B-AED7-F18059262639}" type="presOf" srcId="{8A4A30F7-58B5-AB48-A77E-BDEB11C89B2B}" destId="{1300B5CB-0B6B-C14D-AF1A-1165ED2BC1C6}" srcOrd="0" destOrd="3" presId="urn:microsoft.com/office/officeart/2005/8/layout/hList3"/>
    <dgm:cxn modelId="{34F1A82E-78BA-2946-9F24-E1A66E3EF7E6}" srcId="{F961A1E1-4E85-9D48-948D-9A926482E636}" destId="{A246BDB4-C527-8243-99FD-AE7B704EE5A8}" srcOrd="1" destOrd="0" parTransId="{65C1ADE4-92B2-7042-856C-615A7E2DD2B9}" sibTransId="{907E0D0C-B5F9-8C4A-BDE0-A592CD62ECD0}"/>
    <dgm:cxn modelId="{55515631-591F-DE41-B763-EC0BA1EDE260}" type="presOf" srcId="{A246BDB4-C527-8243-99FD-AE7B704EE5A8}" destId="{A14DF5F8-4B0C-3F42-AE71-AD5193B6A26C}" srcOrd="0" destOrd="3" presId="urn:microsoft.com/office/officeart/2005/8/layout/hList3"/>
    <dgm:cxn modelId="{8209E538-0C8D-9340-9C7C-F899884BA126}" srcId="{911AF5F0-DF1C-B341-9CD5-5B62315DA17E}" destId="{9E55CF59-7AD2-2641-8F1F-3D2ADF67B03F}" srcOrd="0" destOrd="0" parTransId="{64FFA4FA-DCA0-B34B-B8FD-09BEA9634392}" sibTransId="{6AC95688-2064-C546-8F67-0C210666589D}"/>
    <dgm:cxn modelId="{FBA5593D-6FA4-0249-BECB-948AA0983084}" type="presOf" srcId="{861F7FC1-C023-0C44-9956-538C574DBEA5}" destId="{A14DF5F8-4B0C-3F42-AE71-AD5193B6A26C}" srcOrd="0" destOrd="0" presId="urn:microsoft.com/office/officeart/2005/8/layout/hList3"/>
    <dgm:cxn modelId="{4904B048-882B-E94A-B2A9-A7D51D78B3A3}" type="presOf" srcId="{911AF5F0-DF1C-B341-9CD5-5B62315DA17E}" destId="{E81A87C1-B9E6-9341-8FC1-56F01FAA08A5}" srcOrd="0" destOrd="0" presId="urn:microsoft.com/office/officeart/2005/8/layout/hList3"/>
    <dgm:cxn modelId="{1028A353-611E-BA4E-B762-CD9E21C10D65}" type="presOf" srcId="{8AD4E58C-1782-6A44-A81C-E102422B767C}" destId="{A14DF5F8-4B0C-3F42-AE71-AD5193B6A26C}" srcOrd="0" destOrd="5" presId="urn:microsoft.com/office/officeart/2005/8/layout/hList3"/>
    <dgm:cxn modelId="{8432015A-47AF-6147-9303-C7871C69D2A2}" srcId="{3D572FFE-83BE-8F49-A6AE-70A6EAC24460}" destId="{C043A981-6E4D-1749-A83C-8D3981D6825C}" srcOrd="1" destOrd="0" parTransId="{3E069D96-D34C-734A-91BF-A62E2742764B}" sibTransId="{B5379F67-CEAF-A345-8B70-A882B0D9E726}"/>
    <dgm:cxn modelId="{F17DE15A-7B7F-624A-B897-C0979804D090}" type="presOf" srcId="{9E55CF59-7AD2-2641-8F1F-3D2ADF67B03F}" destId="{A6086400-C9FB-4C42-A353-ED57757EF61C}" srcOrd="0" destOrd="0" presId="urn:microsoft.com/office/officeart/2005/8/layout/hList3"/>
    <dgm:cxn modelId="{6FCD1D62-30AD-BF47-9E3D-2056B8B2D405}" type="presOf" srcId="{3D572FFE-83BE-8F49-A6AE-70A6EAC24460}" destId="{1300B5CB-0B6B-C14D-AF1A-1165ED2BC1C6}" srcOrd="0" destOrd="0" presId="urn:microsoft.com/office/officeart/2005/8/layout/hList3"/>
    <dgm:cxn modelId="{98298868-31B8-BE46-B361-A8A54F8ED235}" srcId="{911AF5F0-DF1C-B341-9CD5-5B62315DA17E}" destId="{3D572FFE-83BE-8F49-A6AE-70A6EAC24460}" srcOrd="1" destOrd="0" parTransId="{9865234F-0F19-4149-95EC-C1A659CFE15D}" sibTransId="{50B1479B-4C49-8448-9598-87ABFA0BBE93}"/>
    <dgm:cxn modelId="{9F23036C-924A-E74C-8C5A-DEDDF1BB8598}" srcId="{3D572FFE-83BE-8F49-A6AE-70A6EAC24460}" destId="{8A4A30F7-58B5-AB48-A77E-BDEB11C89B2B}" srcOrd="2" destOrd="0" parTransId="{2585FAFB-A245-2143-9E26-0629375056C5}" sibTransId="{51E27158-F843-0849-B589-880A3A5A4E01}"/>
    <dgm:cxn modelId="{4CDB2E6D-BDB3-3546-AE56-1735CCCBC6F2}" type="presOf" srcId="{C043A981-6E4D-1749-A83C-8D3981D6825C}" destId="{1300B5CB-0B6B-C14D-AF1A-1165ED2BC1C6}" srcOrd="0" destOrd="2" presId="urn:microsoft.com/office/officeart/2005/8/layout/hList3"/>
    <dgm:cxn modelId="{12E91977-64AC-F245-A4B0-119161E1BC0A}" srcId="{21C72BC7-7DA9-0548-90E6-20CFB3E03FD2}" destId="{8AD4E58C-1782-6A44-A81C-E102422B767C}" srcOrd="0" destOrd="0" parTransId="{AA55CE6F-6597-3B49-AB63-E37A36E1C786}" sibTransId="{DD7A49AA-4AA5-454F-ACB8-9B8391E532C1}"/>
    <dgm:cxn modelId="{CCE7B091-8EC3-E94D-B76B-C20820590888}" type="presOf" srcId="{83D00D69-EB99-A047-9755-21B8CBF7FB9D}" destId="{A6086400-C9FB-4C42-A353-ED57757EF61C}" srcOrd="0" destOrd="1" presId="urn:microsoft.com/office/officeart/2005/8/layout/hList3"/>
    <dgm:cxn modelId="{78E5DC93-B611-0143-B8E6-1A9C1D93D3BD}" type="presOf" srcId="{21C72BC7-7DA9-0548-90E6-20CFB3E03FD2}" destId="{A14DF5F8-4B0C-3F42-AE71-AD5193B6A26C}" srcOrd="0" destOrd="4" presId="urn:microsoft.com/office/officeart/2005/8/layout/hList3"/>
    <dgm:cxn modelId="{95C5FA9C-4170-FB44-8214-2EA37C978AF1}" srcId="{911AF5F0-DF1C-B341-9CD5-5B62315DA17E}" destId="{861F7FC1-C023-0C44-9956-538C574DBEA5}" srcOrd="2" destOrd="0" parTransId="{60A9B5B6-5156-1045-89C6-6C3B4F614408}" sibTransId="{23D72C0B-A7D8-4C46-B955-D7490A8A44FE}"/>
    <dgm:cxn modelId="{D9F590AB-A3DF-C148-A6FA-BBD92AFE4638}" srcId="{9E55CF59-7AD2-2641-8F1F-3D2ADF67B03F}" destId="{8BECF969-B971-B545-84A3-3FA1DB7EDEA9}" srcOrd="1" destOrd="0" parTransId="{7E623E46-6661-B144-9143-1EA0BE4BCD8F}" sibTransId="{914DE45B-8CB0-C746-B3A8-CA9911EE6112}"/>
    <dgm:cxn modelId="{E58B87B2-1A79-0F40-8BE9-F5ECE90B4461}" type="presOf" srcId="{6B951005-0870-0649-B837-96C189D3F233}" destId="{1300B5CB-0B6B-C14D-AF1A-1165ED2BC1C6}" srcOrd="0" destOrd="5" presId="urn:microsoft.com/office/officeart/2005/8/layout/hList3"/>
    <dgm:cxn modelId="{0D8DFCB3-B29B-7442-AB04-BFF5C41D5DC0}" type="presOf" srcId="{A7D8630C-424A-0646-8735-43229DE61A0F}" destId="{1300B5CB-0B6B-C14D-AF1A-1165ED2BC1C6}" srcOrd="0" destOrd="4" presId="urn:microsoft.com/office/officeart/2005/8/layout/hList3"/>
    <dgm:cxn modelId="{9A5F75BE-5779-B34A-B78F-C64041A67E3B}" type="presOf" srcId="{8BECF969-B971-B545-84A3-3FA1DB7EDEA9}" destId="{A6086400-C9FB-4C42-A353-ED57757EF61C}" srcOrd="0" destOrd="2" presId="urn:microsoft.com/office/officeart/2005/8/layout/hList3"/>
    <dgm:cxn modelId="{229CCBC1-29AD-3342-8664-F74E31DDCEBB}" srcId="{3D572FFE-83BE-8F49-A6AE-70A6EAC24460}" destId="{6EB67DCE-7170-D740-A1AF-2D419B663B0F}" srcOrd="0" destOrd="0" parTransId="{DDD3C276-93CA-6A4C-8DF7-D2FFCBC8E30F}" sibTransId="{FC803B73-703C-1A4C-BC70-D6B471894C80}"/>
    <dgm:cxn modelId="{8F980CC7-6D1A-1744-81C4-3296A67FF9D8}" type="presOf" srcId="{6EB67DCE-7170-D740-A1AF-2D419B663B0F}" destId="{1300B5CB-0B6B-C14D-AF1A-1165ED2BC1C6}" srcOrd="0" destOrd="1" presId="urn:microsoft.com/office/officeart/2005/8/layout/hList3"/>
    <dgm:cxn modelId="{4B440BCB-BD25-BD45-B86D-E03287F8E15D}" srcId="{3D572FFE-83BE-8F49-A6AE-70A6EAC24460}" destId="{6B951005-0870-0649-B837-96C189D3F233}" srcOrd="4" destOrd="0" parTransId="{4CD0470F-7A7D-FB4B-8136-3192EADB4F62}" sibTransId="{09EA26CC-9D10-9743-8702-77247B2E70E6}"/>
    <dgm:cxn modelId="{4991C2D0-30BA-4443-94EE-810F82C8A716}" type="presOf" srcId="{26E961FC-A0A4-6B49-AC61-0DB5EE35E3F8}" destId="{FDC0CAAC-223A-884D-B283-0F8BDB22ED31}" srcOrd="0" destOrd="0" presId="urn:microsoft.com/office/officeart/2005/8/layout/hList3"/>
    <dgm:cxn modelId="{DE847FD8-DD2C-144B-BBE6-3F12D371BF47}" type="presOf" srcId="{BDA4A103-9F6E-1043-8A6D-0E4924D8F351}" destId="{A14DF5F8-4B0C-3F42-AE71-AD5193B6A26C}" srcOrd="0" destOrd="2" presId="urn:microsoft.com/office/officeart/2005/8/layout/hList3"/>
    <dgm:cxn modelId="{6AE34AF2-41F5-6946-8560-4ED5C9909C80}" srcId="{26E961FC-A0A4-6B49-AC61-0DB5EE35E3F8}" destId="{911AF5F0-DF1C-B341-9CD5-5B62315DA17E}" srcOrd="0" destOrd="0" parTransId="{541CB4EE-D7E8-F647-B655-24C87827E056}" sibTransId="{5724126E-D1EA-A14A-93CD-C03BEB4C252C}"/>
    <dgm:cxn modelId="{CBC584F4-28C3-324D-A918-B385199584F3}" srcId="{861F7FC1-C023-0C44-9956-538C574DBEA5}" destId="{21C72BC7-7DA9-0548-90E6-20CFB3E03FD2}" srcOrd="1" destOrd="0" parTransId="{1D082E40-6D5D-C94D-B94D-1EC0AF26820C}" sibTransId="{B053D520-ADCD-4649-911B-BD320AE10441}"/>
    <dgm:cxn modelId="{4AA08E93-AE0A-744B-A613-E869A23716B7}" type="presParOf" srcId="{FDC0CAAC-223A-884D-B283-0F8BDB22ED31}" destId="{E81A87C1-B9E6-9341-8FC1-56F01FAA08A5}" srcOrd="0" destOrd="0" presId="urn:microsoft.com/office/officeart/2005/8/layout/hList3"/>
    <dgm:cxn modelId="{2D39C77A-C4DE-A848-A9C5-8A83B86D7050}" type="presParOf" srcId="{FDC0CAAC-223A-884D-B283-0F8BDB22ED31}" destId="{D10C4DC4-D29D-9B4E-85BA-0A9CE2130978}" srcOrd="1" destOrd="0" presId="urn:microsoft.com/office/officeart/2005/8/layout/hList3"/>
    <dgm:cxn modelId="{DB528564-9DC1-7F4F-860B-8D67DC5DDBA3}" type="presParOf" srcId="{D10C4DC4-D29D-9B4E-85BA-0A9CE2130978}" destId="{A6086400-C9FB-4C42-A353-ED57757EF61C}" srcOrd="0" destOrd="0" presId="urn:microsoft.com/office/officeart/2005/8/layout/hList3"/>
    <dgm:cxn modelId="{677A7AEE-BF63-4F40-B0A9-1815130BB399}" type="presParOf" srcId="{D10C4DC4-D29D-9B4E-85BA-0A9CE2130978}" destId="{1300B5CB-0B6B-C14D-AF1A-1165ED2BC1C6}" srcOrd="1" destOrd="0" presId="urn:microsoft.com/office/officeart/2005/8/layout/hList3"/>
    <dgm:cxn modelId="{91361C0C-23E9-C34B-BAE8-8AF45E49558F}" type="presParOf" srcId="{D10C4DC4-D29D-9B4E-85BA-0A9CE2130978}" destId="{A14DF5F8-4B0C-3F42-AE71-AD5193B6A26C}" srcOrd="2" destOrd="0" presId="urn:microsoft.com/office/officeart/2005/8/layout/hList3"/>
    <dgm:cxn modelId="{EE2B25C5-5CE2-5440-9EDC-429BAF2F3C6A}" type="presParOf" srcId="{FDC0CAAC-223A-884D-B283-0F8BDB22ED31}" destId="{D9C567F2-1883-2F4C-A095-6E334DFF2E1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7B3AC6-74EB-4F4D-93BD-0C684F68A554}" type="doc">
      <dgm:prSet loTypeId="urn:microsoft.com/office/officeart/2005/8/layout/venn3" loCatId="" qsTypeId="urn:microsoft.com/office/officeart/2005/8/quickstyle/simple1" qsCatId="simple" csTypeId="urn:microsoft.com/office/officeart/2005/8/colors/colorful1" csCatId="colorful" phldr="1"/>
      <dgm:spPr/>
      <dgm:t>
        <a:bodyPr/>
        <a:lstStyle/>
        <a:p>
          <a:endParaRPr lang="en-US"/>
        </a:p>
      </dgm:t>
    </dgm:pt>
    <dgm:pt modelId="{14464D73-E1A0-5A4A-BB6A-E9E6433B4661}">
      <dgm:prSet phldrT="[Text]" custT="1"/>
      <dgm:spPr/>
      <dgm:t>
        <a:bodyPr/>
        <a:lstStyle/>
        <a:p>
          <a:r>
            <a:rPr lang="en-US" sz="3300" dirty="0"/>
            <a:t>Virtual group increased access to peer support </a:t>
          </a:r>
        </a:p>
      </dgm:t>
    </dgm:pt>
    <dgm:pt modelId="{F49D84F7-11BE-1848-B780-70A7A9641859}" type="parTrans" cxnId="{2492C8DD-7F34-2E45-8CB5-19AFE840ED8B}">
      <dgm:prSet/>
      <dgm:spPr/>
      <dgm:t>
        <a:bodyPr/>
        <a:lstStyle/>
        <a:p>
          <a:endParaRPr lang="en-US"/>
        </a:p>
      </dgm:t>
    </dgm:pt>
    <dgm:pt modelId="{1B61BE1D-D53C-8542-8F5E-B9EF370646AE}" type="sibTrans" cxnId="{2492C8DD-7F34-2E45-8CB5-19AFE840ED8B}">
      <dgm:prSet/>
      <dgm:spPr/>
      <dgm:t>
        <a:bodyPr/>
        <a:lstStyle/>
        <a:p>
          <a:endParaRPr lang="en-US"/>
        </a:p>
      </dgm:t>
    </dgm:pt>
    <dgm:pt modelId="{BD09511B-B5D3-8449-99EC-DF1032305A34}">
      <dgm:prSet phldrT="[Text]" custT="1"/>
      <dgm:spPr/>
      <dgm:t>
        <a:bodyPr/>
        <a:lstStyle/>
        <a:p>
          <a:r>
            <a:rPr lang="en-US" sz="3300" dirty="0"/>
            <a:t>Support group positively impacted participants</a:t>
          </a:r>
        </a:p>
      </dgm:t>
    </dgm:pt>
    <dgm:pt modelId="{B0955C97-DE22-0E40-8A7C-618FF5678E2E}" type="parTrans" cxnId="{01D72EB3-2EE9-2C46-A6DA-0D062FB41F42}">
      <dgm:prSet/>
      <dgm:spPr/>
      <dgm:t>
        <a:bodyPr/>
        <a:lstStyle/>
        <a:p>
          <a:endParaRPr lang="en-US"/>
        </a:p>
      </dgm:t>
    </dgm:pt>
    <dgm:pt modelId="{AD31BDF8-6BDC-6C42-BA69-7429C0DD8D21}" type="sibTrans" cxnId="{01D72EB3-2EE9-2C46-A6DA-0D062FB41F42}">
      <dgm:prSet/>
      <dgm:spPr/>
      <dgm:t>
        <a:bodyPr/>
        <a:lstStyle/>
        <a:p>
          <a:endParaRPr lang="en-US"/>
        </a:p>
      </dgm:t>
    </dgm:pt>
    <dgm:pt modelId="{200A4E5A-98D0-AF49-A2BF-CA53A16FBD8F}">
      <dgm:prSet phldrT="[Text]" custT="1"/>
      <dgm:spPr/>
      <dgm:t>
        <a:bodyPr/>
        <a:lstStyle/>
        <a:p>
          <a:r>
            <a:rPr lang="en-US" sz="3100" dirty="0"/>
            <a:t>Student strengthened leadership &amp; clinical skills </a:t>
          </a:r>
        </a:p>
      </dgm:t>
    </dgm:pt>
    <dgm:pt modelId="{67C24B57-60F5-8E42-8125-0E86979F0FA3}" type="parTrans" cxnId="{3389DBFD-AD10-FC4A-BFEF-DB64315AD0B2}">
      <dgm:prSet/>
      <dgm:spPr/>
      <dgm:t>
        <a:bodyPr/>
        <a:lstStyle/>
        <a:p>
          <a:endParaRPr lang="en-US"/>
        </a:p>
      </dgm:t>
    </dgm:pt>
    <dgm:pt modelId="{6786C26C-C7A2-C040-B7D3-00B9D6131403}" type="sibTrans" cxnId="{3389DBFD-AD10-FC4A-BFEF-DB64315AD0B2}">
      <dgm:prSet/>
      <dgm:spPr/>
      <dgm:t>
        <a:bodyPr/>
        <a:lstStyle/>
        <a:p>
          <a:endParaRPr lang="en-US"/>
        </a:p>
      </dgm:t>
    </dgm:pt>
    <dgm:pt modelId="{D08A09AC-7CE7-3D48-86FE-5751406050BF}" type="pres">
      <dgm:prSet presAssocID="{9A7B3AC6-74EB-4F4D-93BD-0C684F68A554}" presName="Name0" presStyleCnt="0">
        <dgm:presLayoutVars>
          <dgm:dir/>
          <dgm:resizeHandles val="exact"/>
        </dgm:presLayoutVars>
      </dgm:prSet>
      <dgm:spPr/>
    </dgm:pt>
    <dgm:pt modelId="{2F5F4FEE-C1CF-E843-A060-6C385434400A}" type="pres">
      <dgm:prSet presAssocID="{14464D73-E1A0-5A4A-BB6A-E9E6433B4661}" presName="Name5" presStyleLbl="vennNode1" presStyleIdx="0" presStyleCnt="3">
        <dgm:presLayoutVars>
          <dgm:bulletEnabled val="1"/>
        </dgm:presLayoutVars>
      </dgm:prSet>
      <dgm:spPr/>
    </dgm:pt>
    <dgm:pt modelId="{E61DDD70-79BB-2C49-8DA2-2F180A3BF948}" type="pres">
      <dgm:prSet presAssocID="{1B61BE1D-D53C-8542-8F5E-B9EF370646AE}" presName="space" presStyleCnt="0"/>
      <dgm:spPr/>
    </dgm:pt>
    <dgm:pt modelId="{74ABB5F4-8DC7-2F4F-946F-0CDF3F1F515C}" type="pres">
      <dgm:prSet presAssocID="{BD09511B-B5D3-8449-99EC-DF1032305A34}" presName="Name5" presStyleLbl="vennNode1" presStyleIdx="1" presStyleCnt="3">
        <dgm:presLayoutVars>
          <dgm:bulletEnabled val="1"/>
        </dgm:presLayoutVars>
      </dgm:prSet>
      <dgm:spPr/>
    </dgm:pt>
    <dgm:pt modelId="{6C240303-0C5C-A946-870A-B5D5D0269FDC}" type="pres">
      <dgm:prSet presAssocID="{AD31BDF8-6BDC-6C42-BA69-7429C0DD8D21}" presName="space" presStyleCnt="0"/>
      <dgm:spPr/>
    </dgm:pt>
    <dgm:pt modelId="{40A76A55-B9A3-3041-8BD8-F732A2BC954E}" type="pres">
      <dgm:prSet presAssocID="{200A4E5A-98D0-AF49-A2BF-CA53A16FBD8F}" presName="Name5" presStyleLbl="vennNode1" presStyleIdx="2" presStyleCnt="3">
        <dgm:presLayoutVars>
          <dgm:bulletEnabled val="1"/>
        </dgm:presLayoutVars>
      </dgm:prSet>
      <dgm:spPr/>
    </dgm:pt>
  </dgm:ptLst>
  <dgm:cxnLst>
    <dgm:cxn modelId="{74B6992E-8C03-3A4E-8BCB-EE9866D2F66C}" type="presOf" srcId="{200A4E5A-98D0-AF49-A2BF-CA53A16FBD8F}" destId="{40A76A55-B9A3-3041-8BD8-F732A2BC954E}" srcOrd="0" destOrd="0" presId="urn:microsoft.com/office/officeart/2005/8/layout/venn3"/>
    <dgm:cxn modelId="{63314EA1-2DD0-174D-AC8C-A3039E9F418C}" type="presOf" srcId="{9A7B3AC6-74EB-4F4D-93BD-0C684F68A554}" destId="{D08A09AC-7CE7-3D48-86FE-5751406050BF}" srcOrd="0" destOrd="0" presId="urn:microsoft.com/office/officeart/2005/8/layout/venn3"/>
    <dgm:cxn modelId="{25984EAB-FBBC-2949-9AA7-AB3D8C30E074}" type="presOf" srcId="{14464D73-E1A0-5A4A-BB6A-E9E6433B4661}" destId="{2F5F4FEE-C1CF-E843-A060-6C385434400A}" srcOrd="0" destOrd="0" presId="urn:microsoft.com/office/officeart/2005/8/layout/venn3"/>
    <dgm:cxn modelId="{A8F084AF-CF94-5745-B54C-F40A196CA79E}" type="presOf" srcId="{BD09511B-B5D3-8449-99EC-DF1032305A34}" destId="{74ABB5F4-8DC7-2F4F-946F-0CDF3F1F515C}" srcOrd="0" destOrd="0" presId="urn:microsoft.com/office/officeart/2005/8/layout/venn3"/>
    <dgm:cxn modelId="{01D72EB3-2EE9-2C46-A6DA-0D062FB41F42}" srcId="{9A7B3AC6-74EB-4F4D-93BD-0C684F68A554}" destId="{BD09511B-B5D3-8449-99EC-DF1032305A34}" srcOrd="1" destOrd="0" parTransId="{B0955C97-DE22-0E40-8A7C-618FF5678E2E}" sibTransId="{AD31BDF8-6BDC-6C42-BA69-7429C0DD8D21}"/>
    <dgm:cxn modelId="{2492C8DD-7F34-2E45-8CB5-19AFE840ED8B}" srcId="{9A7B3AC6-74EB-4F4D-93BD-0C684F68A554}" destId="{14464D73-E1A0-5A4A-BB6A-E9E6433B4661}" srcOrd="0" destOrd="0" parTransId="{F49D84F7-11BE-1848-B780-70A7A9641859}" sibTransId="{1B61BE1D-D53C-8542-8F5E-B9EF370646AE}"/>
    <dgm:cxn modelId="{3389DBFD-AD10-FC4A-BFEF-DB64315AD0B2}" srcId="{9A7B3AC6-74EB-4F4D-93BD-0C684F68A554}" destId="{200A4E5A-98D0-AF49-A2BF-CA53A16FBD8F}" srcOrd="2" destOrd="0" parTransId="{67C24B57-60F5-8E42-8125-0E86979F0FA3}" sibTransId="{6786C26C-C7A2-C040-B7D3-00B9D6131403}"/>
    <dgm:cxn modelId="{9558572D-3D5E-CD4D-A5FD-E571C9EAE964}" type="presParOf" srcId="{D08A09AC-7CE7-3D48-86FE-5751406050BF}" destId="{2F5F4FEE-C1CF-E843-A060-6C385434400A}" srcOrd="0" destOrd="0" presId="urn:microsoft.com/office/officeart/2005/8/layout/venn3"/>
    <dgm:cxn modelId="{5EBE0475-DC98-E149-A7A5-8EF6425D7E50}" type="presParOf" srcId="{D08A09AC-7CE7-3D48-86FE-5751406050BF}" destId="{E61DDD70-79BB-2C49-8DA2-2F180A3BF948}" srcOrd="1" destOrd="0" presId="urn:microsoft.com/office/officeart/2005/8/layout/venn3"/>
    <dgm:cxn modelId="{F1F602AA-3A1F-FE4A-8379-0C1DAFDDCC52}" type="presParOf" srcId="{D08A09AC-7CE7-3D48-86FE-5751406050BF}" destId="{74ABB5F4-8DC7-2F4F-946F-0CDF3F1F515C}" srcOrd="2" destOrd="0" presId="urn:microsoft.com/office/officeart/2005/8/layout/venn3"/>
    <dgm:cxn modelId="{04AEEFF4-97C3-5342-81D3-620193A1F7A3}" type="presParOf" srcId="{D08A09AC-7CE7-3D48-86FE-5751406050BF}" destId="{6C240303-0C5C-A946-870A-B5D5D0269FDC}" srcOrd="3" destOrd="0" presId="urn:microsoft.com/office/officeart/2005/8/layout/venn3"/>
    <dgm:cxn modelId="{F95B0303-C4F2-894D-B560-8BBBD0950945}" type="presParOf" srcId="{D08A09AC-7CE7-3D48-86FE-5751406050BF}" destId="{40A76A55-B9A3-3041-8BD8-F732A2BC954E}"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2C29CD-497C-F649-A73B-7259FE30B055}"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6140C8B4-D913-184A-AB77-BE29E16DCCA0}">
      <dgm:prSet/>
      <dgm:spPr/>
      <dgm:t>
        <a:bodyPr/>
        <a:lstStyle/>
        <a:p>
          <a:r>
            <a:rPr lang="en-US" dirty="0">
              <a:solidFill>
                <a:srgbClr val="002060"/>
              </a:solidFill>
            </a:rPr>
            <a:t>Learning from others</a:t>
          </a:r>
        </a:p>
      </dgm:t>
    </dgm:pt>
    <dgm:pt modelId="{337AFC59-941B-2341-949F-A688506318FC}" type="parTrans" cxnId="{A63B34D7-348C-9E4B-97F3-6EE09E56539C}">
      <dgm:prSet/>
      <dgm:spPr/>
      <dgm:t>
        <a:bodyPr/>
        <a:lstStyle/>
        <a:p>
          <a:endParaRPr lang="en-US"/>
        </a:p>
      </dgm:t>
    </dgm:pt>
    <dgm:pt modelId="{7877D8CE-7589-EF45-8778-81875577A1CC}" type="sibTrans" cxnId="{A63B34D7-348C-9E4B-97F3-6EE09E56539C}">
      <dgm:prSet/>
      <dgm:spPr/>
      <dgm:t>
        <a:bodyPr/>
        <a:lstStyle/>
        <a:p>
          <a:endParaRPr lang="en-US"/>
        </a:p>
      </dgm:t>
    </dgm:pt>
    <dgm:pt modelId="{FDE66937-3561-CD4D-B3AD-A9F5A1662DB8}">
      <dgm:prSet/>
      <dgm:spPr/>
      <dgm:t>
        <a:bodyPr/>
        <a:lstStyle/>
        <a:p>
          <a:r>
            <a:rPr lang="en-US" dirty="0">
              <a:solidFill>
                <a:srgbClr val="002060"/>
              </a:solidFill>
            </a:rPr>
            <a:t>Sharing personal stories</a:t>
          </a:r>
        </a:p>
      </dgm:t>
    </dgm:pt>
    <dgm:pt modelId="{6DFFAE35-F23A-AA4B-A0F4-8DD9CE51B8DF}" type="parTrans" cxnId="{47B4616C-9C7B-484A-A51F-F47BEF8168B8}">
      <dgm:prSet/>
      <dgm:spPr/>
      <dgm:t>
        <a:bodyPr/>
        <a:lstStyle/>
        <a:p>
          <a:endParaRPr lang="en-US"/>
        </a:p>
      </dgm:t>
    </dgm:pt>
    <dgm:pt modelId="{677D91F6-1FDC-604E-8F77-0F40156F1EC7}" type="sibTrans" cxnId="{47B4616C-9C7B-484A-A51F-F47BEF8168B8}">
      <dgm:prSet/>
      <dgm:spPr/>
      <dgm:t>
        <a:bodyPr/>
        <a:lstStyle/>
        <a:p>
          <a:endParaRPr lang="en-US"/>
        </a:p>
      </dgm:t>
    </dgm:pt>
    <dgm:pt modelId="{B44A6B89-A2FD-B24E-8651-70D8EDD0866E}">
      <dgm:prSet/>
      <dgm:spPr>
        <a:solidFill>
          <a:schemeClr val="accent6">
            <a:hueOff val="0"/>
            <a:satOff val="0"/>
            <a:lumOff val="0"/>
            <a:alpha val="59024"/>
          </a:schemeClr>
        </a:solidFill>
      </dgm:spPr>
      <dgm:t>
        <a:bodyPr/>
        <a:lstStyle/>
        <a:p>
          <a:r>
            <a:rPr lang="en-US" dirty="0">
              <a:solidFill>
                <a:srgbClr val="002060"/>
              </a:solidFill>
            </a:rPr>
            <a:t>Engaging in stroke-related discussions</a:t>
          </a:r>
        </a:p>
      </dgm:t>
    </dgm:pt>
    <dgm:pt modelId="{B003A9B5-F7E8-BC44-8EE2-053970CF59FE}" type="parTrans" cxnId="{0DF764D6-7B73-504E-B0A9-3651DECEA587}">
      <dgm:prSet/>
      <dgm:spPr/>
      <dgm:t>
        <a:bodyPr/>
        <a:lstStyle/>
        <a:p>
          <a:endParaRPr lang="en-US"/>
        </a:p>
      </dgm:t>
    </dgm:pt>
    <dgm:pt modelId="{016D7A2F-F38C-454E-A9D2-1F7A68FA7398}" type="sibTrans" cxnId="{0DF764D6-7B73-504E-B0A9-3651DECEA587}">
      <dgm:prSet/>
      <dgm:spPr/>
      <dgm:t>
        <a:bodyPr/>
        <a:lstStyle/>
        <a:p>
          <a:endParaRPr lang="en-US"/>
        </a:p>
      </dgm:t>
    </dgm:pt>
    <dgm:pt modelId="{1CF328A0-76C1-F14B-8220-0BFD48F578F8}">
      <dgm:prSet/>
      <dgm:spPr>
        <a:solidFill>
          <a:schemeClr val="accent5">
            <a:hueOff val="0"/>
            <a:satOff val="0"/>
            <a:lumOff val="0"/>
            <a:alpha val="83080"/>
          </a:schemeClr>
        </a:solidFill>
      </dgm:spPr>
      <dgm:t>
        <a:bodyPr/>
        <a:lstStyle/>
        <a:p>
          <a:r>
            <a:rPr lang="en-US" dirty="0">
              <a:solidFill>
                <a:srgbClr val="002060"/>
              </a:solidFill>
            </a:rPr>
            <a:t>Social interactions/building relationships</a:t>
          </a:r>
        </a:p>
      </dgm:t>
    </dgm:pt>
    <dgm:pt modelId="{D30C04B3-7551-8F44-ACFF-348257A82917}" type="parTrans" cxnId="{E8C12059-1211-C144-80BD-75DA8BE8A733}">
      <dgm:prSet/>
      <dgm:spPr/>
      <dgm:t>
        <a:bodyPr/>
        <a:lstStyle/>
        <a:p>
          <a:endParaRPr lang="en-US"/>
        </a:p>
      </dgm:t>
    </dgm:pt>
    <dgm:pt modelId="{58597DAA-877C-2245-901C-30DFDE62B2B3}" type="sibTrans" cxnId="{E8C12059-1211-C144-80BD-75DA8BE8A733}">
      <dgm:prSet/>
      <dgm:spPr/>
      <dgm:t>
        <a:bodyPr/>
        <a:lstStyle/>
        <a:p>
          <a:endParaRPr lang="en-US"/>
        </a:p>
      </dgm:t>
    </dgm:pt>
    <dgm:pt modelId="{095F0701-EE66-CB4C-9E37-BCCA4338B84D}">
      <dgm:prSet/>
      <dgm:spPr>
        <a:solidFill>
          <a:schemeClr val="accent4">
            <a:hueOff val="0"/>
            <a:satOff val="0"/>
            <a:lumOff val="0"/>
          </a:schemeClr>
        </a:solidFill>
      </dgm:spPr>
      <dgm:t>
        <a:bodyPr/>
        <a:lstStyle/>
        <a:p>
          <a:r>
            <a:rPr lang="en-US" dirty="0">
              <a:solidFill>
                <a:srgbClr val="002060"/>
              </a:solidFill>
            </a:rPr>
            <a:t>Acquiring resources</a:t>
          </a:r>
        </a:p>
      </dgm:t>
    </dgm:pt>
    <dgm:pt modelId="{5FABC367-403E-7546-A1F9-E86BBE63E494}" type="parTrans" cxnId="{44B9F47B-D9C3-E342-B33E-CD3D051AFCF9}">
      <dgm:prSet/>
      <dgm:spPr/>
      <dgm:t>
        <a:bodyPr/>
        <a:lstStyle/>
        <a:p>
          <a:endParaRPr lang="en-US"/>
        </a:p>
      </dgm:t>
    </dgm:pt>
    <dgm:pt modelId="{E593962E-7CF1-8F41-92EC-BDE693F3F387}" type="sibTrans" cxnId="{44B9F47B-D9C3-E342-B33E-CD3D051AFCF9}">
      <dgm:prSet/>
      <dgm:spPr/>
      <dgm:t>
        <a:bodyPr/>
        <a:lstStyle/>
        <a:p>
          <a:endParaRPr lang="en-US"/>
        </a:p>
      </dgm:t>
    </dgm:pt>
    <dgm:pt modelId="{3832DA54-EC9E-A14B-80A1-708ED3496B14}">
      <dgm:prSet/>
      <dgm:spPr>
        <a:solidFill>
          <a:schemeClr val="accent3">
            <a:hueOff val="0"/>
            <a:satOff val="0"/>
            <a:lumOff val="0"/>
            <a:alpha val="80564"/>
          </a:schemeClr>
        </a:solidFill>
      </dgm:spPr>
      <dgm:t>
        <a:bodyPr/>
        <a:lstStyle/>
        <a:p>
          <a:r>
            <a:rPr lang="en-US" dirty="0">
              <a:solidFill>
                <a:srgbClr val="002060"/>
              </a:solidFill>
            </a:rPr>
            <a:t>Educating others</a:t>
          </a:r>
        </a:p>
      </dgm:t>
    </dgm:pt>
    <dgm:pt modelId="{311B1647-DA97-E249-9BAC-43FC6F376733}" type="parTrans" cxnId="{D9103E80-B0FB-6D4F-8C09-E1BC16318954}">
      <dgm:prSet/>
      <dgm:spPr/>
      <dgm:t>
        <a:bodyPr/>
        <a:lstStyle/>
        <a:p>
          <a:endParaRPr lang="en-US"/>
        </a:p>
      </dgm:t>
    </dgm:pt>
    <dgm:pt modelId="{0948EF9B-9BE3-F347-9FCA-BD3676D1ACE6}" type="sibTrans" cxnId="{D9103E80-B0FB-6D4F-8C09-E1BC16318954}">
      <dgm:prSet/>
      <dgm:spPr/>
      <dgm:t>
        <a:bodyPr/>
        <a:lstStyle/>
        <a:p>
          <a:endParaRPr lang="en-US"/>
        </a:p>
      </dgm:t>
    </dgm:pt>
    <dgm:pt modelId="{DB9CE8F7-168D-2049-A1C3-9028EB3CBAF9}" type="pres">
      <dgm:prSet presAssocID="{AD2C29CD-497C-F649-A73B-7259FE30B055}" presName="diagram" presStyleCnt="0">
        <dgm:presLayoutVars>
          <dgm:dir/>
          <dgm:resizeHandles val="exact"/>
        </dgm:presLayoutVars>
      </dgm:prSet>
      <dgm:spPr/>
    </dgm:pt>
    <dgm:pt modelId="{36795BFF-AA8C-2847-8695-037AD0D897F3}" type="pres">
      <dgm:prSet presAssocID="{FDE66937-3561-CD4D-B3AD-A9F5A1662DB8}" presName="node" presStyleLbl="node1" presStyleIdx="0" presStyleCnt="6">
        <dgm:presLayoutVars>
          <dgm:bulletEnabled val="1"/>
        </dgm:presLayoutVars>
      </dgm:prSet>
      <dgm:spPr/>
    </dgm:pt>
    <dgm:pt modelId="{FAD07AAD-BBA0-E648-9B8A-74D0DEF5E145}" type="pres">
      <dgm:prSet presAssocID="{677D91F6-1FDC-604E-8F77-0F40156F1EC7}" presName="sibTrans" presStyleCnt="0"/>
      <dgm:spPr/>
    </dgm:pt>
    <dgm:pt modelId="{16CBF362-66A2-0145-BDFA-F9770AAD6ACD}" type="pres">
      <dgm:prSet presAssocID="{3832DA54-EC9E-A14B-80A1-708ED3496B14}" presName="node" presStyleLbl="node1" presStyleIdx="1" presStyleCnt="6">
        <dgm:presLayoutVars>
          <dgm:bulletEnabled val="1"/>
        </dgm:presLayoutVars>
      </dgm:prSet>
      <dgm:spPr/>
    </dgm:pt>
    <dgm:pt modelId="{FF04BE53-3C2C-B94A-A206-9D3518295C3E}" type="pres">
      <dgm:prSet presAssocID="{0948EF9B-9BE3-F347-9FCA-BD3676D1ACE6}" presName="sibTrans" presStyleCnt="0"/>
      <dgm:spPr/>
    </dgm:pt>
    <dgm:pt modelId="{56D8183B-3AD7-5E48-8358-AB532918E56B}" type="pres">
      <dgm:prSet presAssocID="{095F0701-EE66-CB4C-9E37-BCCA4338B84D}" presName="node" presStyleLbl="node1" presStyleIdx="2" presStyleCnt="6">
        <dgm:presLayoutVars>
          <dgm:bulletEnabled val="1"/>
        </dgm:presLayoutVars>
      </dgm:prSet>
      <dgm:spPr/>
    </dgm:pt>
    <dgm:pt modelId="{AA6D1532-1F11-C444-B131-9EF69B827C2C}" type="pres">
      <dgm:prSet presAssocID="{E593962E-7CF1-8F41-92EC-BDE693F3F387}" presName="sibTrans" presStyleCnt="0"/>
      <dgm:spPr/>
    </dgm:pt>
    <dgm:pt modelId="{A14C85DC-D08D-F54D-B5F9-956C4ABCF0C5}" type="pres">
      <dgm:prSet presAssocID="{1CF328A0-76C1-F14B-8220-0BFD48F578F8}" presName="node" presStyleLbl="node1" presStyleIdx="3" presStyleCnt="6">
        <dgm:presLayoutVars>
          <dgm:bulletEnabled val="1"/>
        </dgm:presLayoutVars>
      </dgm:prSet>
      <dgm:spPr/>
    </dgm:pt>
    <dgm:pt modelId="{EEEA47AE-9987-B04F-9EBF-EEADFEE49329}" type="pres">
      <dgm:prSet presAssocID="{58597DAA-877C-2245-901C-30DFDE62B2B3}" presName="sibTrans" presStyleCnt="0"/>
      <dgm:spPr/>
    </dgm:pt>
    <dgm:pt modelId="{A98DFFCF-EB7D-8243-86DC-CE6DCD375CC1}" type="pres">
      <dgm:prSet presAssocID="{B44A6B89-A2FD-B24E-8651-70D8EDD0866E}" presName="node" presStyleLbl="node1" presStyleIdx="4" presStyleCnt="6">
        <dgm:presLayoutVars>
          <dgm:bulletEnabled val="1"/>
        </dgm:presLayoutVars>
      </dgm:prSet>
      <dgm:spPr/>
    </dgm:pt>
    <dgm:pt modelId="{2B6624DE-55D0-EE4C-96B2-27FB60444184}" type="pres">
      <dgm:prSet presAssocID="{016D7A2F-F38C-454E-A9D2-1F7A68FA7398}" presName="sibTrans" presStyleCnt="0"/>
      <dgm:spPr/>
    </dgm:pt>
    <dgm:pt modelId="{C85C1E11-5B9C-344A-97F0-029EB2C7D60F}" type="pres">
      <dgm:prSet presAssocID="{6140C8B4-D913-184A-AB77-BE29E16DCCA0}" presName="node" presStyleLbl="node1" presStyleIdx="5" presStyleCnt="6">
        <dgm:presLayoutVars>
          <dgm:bulletEnabled val="1"/>
        </dgm:presLayoutVars>
      </dgm:prSet>
      <dgm:spPr/>
    </dgm:pt>
  </dgm:ptLst>
  <dgm:cxnLst>
    <dgm:cxn modelId="{CEFD6256-2F13-ED47-8AAE-8B68F8702935}" type="presOf" srcId="{1CF328A0-76C1-F14B-8220-0BFD48F578F8}" destId="{A14C85DC-D08D-F54D-B5F9-956C4ABCF0C5}" srcOrd="0" destOrd="0" presId="urn:microsoft.com/office/officeart/2005/8/layout/default"/>
    <dgm:cxn modelId="{E8C12059-1211-C144-80BD-75DA8BE8A733}" srcId="{AD2C29CD-497C-F649-A73B-7259FE30B055}" destId="{1CF328A0-76C1-F14B-8220-0BFD48F578F8}" srcOrd="3" destOrd="0" parTransId="{D30C04B3-7551-8F44-ACFF-348257A82917}" sibTransId="{58597DAA-877C-2245-901C-30DFDE62B2B3}"/>
    <dgm:cxn modelId="{47B4616C-9C7B-484A-A51F-F47BEF8168B8}" srcId="{AD2C29CD-497C-F649-A73B-7259FE30B055}" destId="{FDE66937-3561-CD4D-B3AD-A9F5A1662DB8}" srcOrd="0" destOrd="0" parTransId="{6DFFAE35-F23A-AA4B-A0F4-8DD9CE51B8DF}" sibTransId="{677D91F6-1FDC-604E-8F77-0F40156F1EC7}"/>
    <dgm:cxn modelId="{41EE3970-69A2-1D44-84EB-68ED17D9A40D}" type="presOf" srcId="{6140C8B4-D913-184A-AB77-BE29E16DCCA0}" destId="{C85C1E11-5B9C-344A-97F0-029EB2C7D60F}" srcOrd="0" destOrd="0" presId="urn:microsoft.com/office/officeart/2005/8/layout/default"/>
    <dgm:cxn modelId="{44B9F47B-D9C3-E342-B33E-CD3D051AFCF9}" srcId="{AD2C29CD-497C-F649-A73B-7259FE30B055}" destId="{095F0701-EE66-CB4C-9E37-BCCA4338B84D}" srcOrd="2" destOrd="0" parTransId="{5FABC367-403E-7546-A1F9-E86BBE63E494}" sibTransId="{E593962E-7CF1-8F41-92EC-BDE693F3F387}"/>
    <dgm:cxn modelId="{D9103E80-B0FB-6D4F-8C09-E1BC16318954}" srcId="{AD2C29CD-497C-F649-A73B-7259FE30B055}" destId="{3832DA54-EC9E-A14B-80A1-708ED3496B14}" srcOrd="1" destOrd="0" parTransId="{311B1647-DA97-E249-9BAC-43FC6F376733}" sibTransId="{0948EF9B-9BE3-F347-9FCA-BD3676D1ACE6}"/>
    <dgm:cxn modelId="{E83DD8A7-ED0B-B648-8FF4-5938767EE9D7}" type="presOf" srcId="{B44A6B89-A2FD-B24E-8651-70D8EDD0866E}" destId="{A98DFFCF-EB7D-8243-86DC-CE6DCD375CC1}" srcOrd="0" destOrd="0" presId="urn:microsoft.com/office/officeart/2005/8/layout/default"/>
    <dgm:cxn modelId="{E676ABB0-B530-5B47-8819-AD3D26D5EC15}" type="presOf" srcId="{095F0701-EE66-CB4C-9E37-BCCA4338B84D}" destId="{56D8183B-3AD7-5E48-8358-AB532918E56B}" srcOrd="0" destOrd="0" presId="urn:microsoft.com/office/officeart/2005/8/layout/default"/>
    <dgm:cxn modelId="{C6C3E1C9-BA63-264C-93FA-7EF435A547CC}" type="presOf" srcId="{AD2C29CD-497C-F649-A73B-7259FE30B055}" destId="{DB9CE8F7-168D-2049-A1C3-9028EB3CBAF9}" srcOrd="0" destOrd="0" presId="urn:microsoft.com/office/officeart/2005/8/layout/default"/>
    <dgm:cxn modelId="{0DF764D6-7B73-504E-B0A9-3651DECEA587}" srcId="{AD2C29CD-497C-F649-A73B-7259FE30B055}" destId="{B44A6B89-A2FD-B24E-8651-70D8EDD0866E}" srcOrd="4" destOrd="0" parTransId="{B003A9B5-F7E8-BC44-8EE2-053970CF59FE}" sibTransId="{016D7A2F-F38C-454E-A9D2-1F7A68FA7398}"/>
    <dgm:cxn modelId="{A63B34D7-348C-9E4B-97F3-6EE09E56539C}" srcId="{AD2C29CD-497C-F649-A73B-7259FE30B055}" destId="{6140C8B4-D913-184A-AB77-BE29E16DCCA0}" srcOrd="5" destOrd="0" parTransId="{337AFC59-941B-2341-949F-A688506318FC}" sibTransId="{7877D8CE-7589-EF45-8778-81875577A1CC}"/>
    <dgm:cxn modelId="{93DEEDE5-4FC9-384D-958D-A84042DA2C66}" type="presOf" srcId="{FDE66937-3561-CD4D-B3AD-A9F5A1662DB8}" destId="{36795BFF-AA8C-2847-8695-037AD0D897F3}" srcOrd="0" destOrd="0" presId="urn:microsoft.com/office/officeart/2005/8/layout/default"/>
    <dgm:cxn modelId="{5F00E6F4-AABE-1742-A730-1269AFE47CDC}" type="presOf" srcId="{3832DA54-EC9E-A14B-80A1-708ED3496B14}" destId="{16CBF362-66A2-0145-BDFA-F9770AAD6ACD}" srcOrd="0" destOrd="0" presId="urn:microsoft.com/office/officeart/2005/8/layout/default"/>
    <dgm:cxn modelId="{B97101E3-73EC-C446-9A14-58F86DE1F9BA}" type="presParOf" srcId="{DB9CE8F7-168D-2049-A1C3-9028EB3CBAF9}" destId="{36795BFF-AA8C-2847-8695-037AD0D897F3}" srcOrd="0" destOrd="0" presId="urn:microsoft.com/office/officeart/2005/8/layout/default"/>
    <dgm:cxn modelId="{2BE1B5FF-598B-084F-8B2C-78B5085B7681}" type="presParOf" srcId="{DB9CE8F7-168D-2049-A1C3-9028EB3CBAF9}" destId="{FAD07AAD-BBA0-E648-9B8A-74D0DEF5E145}" srcOrd="1" destOrd="0" presId="urn:microsoft.com/office/officeart/2005/8/layout/default"/>
    <dgm:cxn modelId="{3DC0048D-04E5-1C49-83E9-6ED2B1CB92FC}" type="presParOf" srcId="{DB9CE8F7-168D-2049-A1C3-9028EB3CBAF9}" destId="{16CBF362-66A2-0145-BDFA-F9770AAD6ACD}" srcOrd="2" destOrd="0" presId="urn:microsoft.com/office/officeart/2005/8/layout/default"/>
    <dgm:cxn modelId="{05C2D457-8956-CE45-8D0D-AFCA702574D6}" type="presParOf" srcId="{DB9CE8F7-168D-2049-A1C3-9028EB3CBAF9}" destId="{FF04BE53-3C2C-B94A-A206-9D3518295C3E}" srcOrd="3" destOrd="0" presId="urn:microsoft.com/office/officeart/2005/8/layout/default"/>
    <dgm:cxn modelId="{4549FAEA-71FC-5A48-9D42-C6C23D0123FF}" type="presParOf" srcId="{DB9CE8F7-168D-2049-A1C3-9028EB3CBAF9}" destId="{56D8183B-3AD7-5E48-8358-AB532918E56B}" srcOrd="4" destOrd="0" presId="urn:microsoft.com/office/officeart/2005/8/layout/default"/>
    <dgm:cxn modelId="{0882BFF3-AF7B-7145-B92A-C25DB6C1B335}" type="presParOf" srcId="{DB9CE8F7-168D-2049-A1C3-9028EB3CBAF9}" destId="{AA6D1532-1F11-C444-B131-9EF69B827C2C}" srcOrd="5" destOrd="0" presId="urn:microsoft.com/office/officeart/2005/8/layout/default"/>
    <dgm:cxn modelId="{304453B2-B470-0244-9E0E-1EEB6CEC8F2B}" type="presParOf" srcId="{DB9CE8F7-168D-2049-A1C3-9028EB3CBAF9}" destId="{A14C85DC-D08D-F54D-B5F9-956C4ABCF0C5}" srcOrd="6" destOrd="0" presId="urn:microsoft.com/office/officeart/2005/8/layout/default"/>
    <dgm:cxn modelId="{2A18239E-8E0F-CE4A-ACF9-8CFEC02A44EA}" type="presParOf" srcId="{DB9CE8F7-168D-2049-A1C3-9028EB3CBAF9}" destId="{EEEA47AE-9987-B04F-9EBF-EEADFEE49329}" srcOrd="7" destOrd="0" presId="urn:microsoft.com/office/officeart/2005/8/layout/default"/>
    <dgm:cxn modelId="{7DC1F91A-593F-0E42-9BF7-30A2368B7510}" type="presParOf" srcId="{DB9CE8F7-168D-2049-A1C3-9028EB3CBAF9}" destId="{A98DFFCF-EB7D-8243-86DC-CE6DCD375CC1}" srcOrd="8" destOrd="0" presId="urn:microsoft.com/office/officeart/2005/8/layout/default"/>
    <dgm:cxn modelId="{E6AFF3F4-C355-A548-92F5-08C58FB7E50F}" type="presParOf" srcId="{DB9CE8F7-168D-2049-A1C3-9028EB3CBAF9}" destId="{2B6624DE-55D0-EE4C-96B2-27FB60444184}" srcOrd="9" destOrd="0" presId="urn:microsoft.com/office/officeart/2005/8/layout/default"/>
    <dgm:cxn modelId="{8FC8C544-EA93-3046-9D93-998C9CFF5CD1}" type="presParOf" srcId="{DB9CE8F7-168D-2049-A1C3-9028EB3CBAF9}" destId="{C85C1E11-5B9C-344A-97F0-029EB2C7D60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4AAA6C1-C760-2F44-AF17-A0B778DD5FDD}" type="doc">
      <dgm:prSet loTypeId="urn:microsoft.com/office/officeart/2005/8/layout/arrow2" loCatId="" qsTypeId="urn:microsoft.com/office/officeart/2005/8/quickstyle/simple1" qsCatId="simple" csTypeId="urn:microsoft.com/office/officeart/2005/8/colors/colorful1" csCatId="colorful" phldr="1"/>
      <dgm:spPr/>
      <dgm:t>
        <a:bodyPr/>
        <a:lstStyle/>
        <a:p>
          <a:endParaRPr lang="en-US"/>
        </a:p>
      </dgm:t>
    </dgm:pt>
    <dgm:pt modelId="{3E416E57-58DC-2949-8F62-92B2F843C0CE}">
      <dgm:prSet phldrT="[Text]"/>
      <dgm:spPr/>
      <dgm:t>
        <a:bodyPr/>
        <a:lstStyle/>
        <a:p>
          <a:r>
            <a:rPr lang="en-US" dirty="0"/>
            <a:t>Inspiration &amp; motivation </a:t>
          </a:r>
        </a:p>
      </dgm:t>
    </dgm:pt>
    <dgm:pt modelId="{A312E441-EFE9-944F-B3E0-204CFB517280}" type="parTrans" cxnId="{BDD3C789-71EE-0D47-8971-82A0B5DD159B}">
      <dgm:prSet/>
      <dgm:spPr/>
      <dgm:t>
        <a:bodyPr/>
        <a:lstStyle/>
        <a:p>
          <a:endParaRPr lang="en-US"/>
        </a:p>
      </dgm:t>
    </dgm:pt>
    <dgm:pt modelId="{4269094E-747A-8641-AAE1-8AB38EB35AED}" type="sibTrans" cxnId="{BDD3C789-71EE-0D47-8971-82A0B5DD159B}">
      <dgm:prSet/>
      <dgm:spPr/>
      <dgm:t>
        <a:bodyPr/>
        <a:lstStyle/>
        <a:p>
          <a:endParaRPr lang="en-US"/>
        </a:p>
      </dgm:t>
    </dgm:pt>
    <dgm:pt modelId="{62756FA1-D22F-EF4A-9605-099C406B7AA5}">
      <dgm:prSet phldrT="[Text]"/>
      <dgm:spPr/>
      <dgm:t>
        <a:bodyPr/>
        <a:lstStyle/>
        <a:p>
          <a:r>
            <a:rPr lang="en-US" dirty="0"/>
            <a:t>Confidence &amp; self-esteem </a:t>
          </a:r>
        </a:p>
      </dgm:t>
    </dgm:pt>
    <dgm:pt modelId="{F49F86B1-A26B-7D48-B11E-FA44A321711A}" type="parTrans" cxnId="{AB377722-C19E-944B-836B-1D50E956DFC0}">
      <dgm:prSet/>
      <dgm:spPr/>
      <dgm:t>
        <a:bodyPr/>
        <a:lstStyle/>
        <a:p>
          <a:endParaRPr lang="en-US"/>
        </a:p>
      </dgm:t>
    </dgm:pt>
    <dgm:pt modelId="{DE38069B-6275-BF4D-8725-7FD32E34FACC}" type="sibTrans" cxnId="{AB377722-C19E-944B-836B-1D50E956DFC0}">
      <dgm:prSet/>
      <dgm:spPr/>
      <dgm:t>
        <a:bodyPr/>
        <a:lstStyle/>
        <a:p>
          <a:endParaRPr lang="en-US"/>
        </a:p>
      </dgm:t>
    </dgm:pt>
    <dgm:pt modelId="{C8E7A28B-BE7B-2947-B910-F7B37AD36504}">
      <dgm:prSet phldrT="[Text]"/>
      <dgm:spPr/>
      <dgm:t>
        <a:bodyPr/>
        <a:lstStyle/>
        <a:p>
          <a:r>
            <a:rPr lang="en-US" dirty="0"/>
            <a:t>Self-management</a:t>
          </a:r>
        </a:p>
      </dgm:t>
    </dgm:pt>
    <dgm:pt modelId="{7E50409D-1E9F-E641-8650-806ECF9940D9}" type="parTrans" cxnId="{F0831F4E-B994-E646-B635-BB3436352851}">
      <dgm:prSet/>
      <dgm:spPr/>
      <dgm:t>
        <a:bodyPr/>
        <a:lstStyle/>
        <a:p>
          <a:endParaRPr lang="en-US"/>
        </a:p>
      </dgm:t>
    </dgm:pt>
    <dgm:pt modelId="{1748A32F-4568-114A-81C2-BDF27F86A7CC}" type="sibTrans" cxnId="{F0831F4E-B994-E646-B635-BB3436352851}">
      <dgm:prSet/>
      <dgm:spPr/>
      <dgm:t>
        <a:bodyPr/>
        <a:lstStyle/>
        <a:p>
          <a:endParaRPr lang="en-US"/>
        </a:p>
      </dgm:t>
    </dgm:pt>
    <dgm:pt modelId="{DFD4CFB6-E171-3A41-844B-CD496B4227DB}">
      <dgm:prSet/>
      <dgm:spPr/>
      <dgm:t>
        <a:bodyPr/>
        <a:lstStyle/>
        <a:p>
          <a:r>
            <a:rPr lang="en-US" dirty="0"/>
            <a:t>Well-being </a:t>
          </a:r>
        </a:p>
      </dgm:t>
    </dgm:pt>
    <dgm:pt modelId="{8A8B887A-5537-9D40-9F86-34D7FF7B30D6}" type="parTrans" cxnId="{BC5DDB30-DB90-4C4A-9F14-FBBDD956E9A0}">
      <dgm:prSet/>
      <dgm:spPr/>
      <dgm:t>
        <a:bodyPr/>
        <a:lstStyle/>
        <a:p>
          <a:endParaRPr lang="en-US"/>
        </a:p>
      </dgm:t>
    </dgm:pt>
    <dgm:pt modelId="{E8537785-05B1-6244-B8C2-AF817CE82B5C}" type="sibTrans" cxnId="{BC5DDB30-DB90-4C4A-9F14-FBBDD956E9A0}">
      <dgm:prSet/>
      <dgm:spPr/>
      <dgm:t>
        <a:bodyPr/>
        <a:lstStyle/>
        <a:p>
          <a:endParaRPr lang="en-US"/>
        </a:p>
      </dgm:t>
    </dgm:pt>
    <dgm:pt modelId="{89CAD92A-B495-714C-9628-96025CCFBC09}" type="pres">
      <dgm:prSet presAssocID="{54AAA6C1-C760-2F44-AF17-A0B778DD5FDD}" presName="arrowDiagram" presStyleCnt="0">
        <dgm:presLayoutVars>
          <dgm:chMax val="5"/>
          <dgm:dir/>
          <dgm:resizeHandles val="exact"/>
        </dgm:presLayoutVars>
      </dgm:prSet>
      <dgm:spPr/>
    </dgm:pt>
    <dgm:pt modelId="{BFF04177-EBDD-B740-999D-CF8EB52F70B0}" type="pres">
      <dgm:prSet presAssocID="{54AAA6C1-C760-2F44-AF17-A0B778DD5FDD}" presName="arrow" presStyleLbl="bgShp" presStyleIdx="0" presStyleCnt="1"/>
      <dgm:spPr/>
    </dgm:pt>
    <dgm:pt modelId="{3D09A83A-6A13-7949-85BF-3E07CBA922B3}" type="pres">
      <dgm:prSet presAssocID="{54AAA6C1-C760-2F44-AF17-A0B778DD5FDD}" presName="arrowDiagram4" presStyleCnt="0"/>
      <dgm:spPr/>
    </dgm:pt>
    <dgm:pt modelId="{4B528235-CF43-A44A-9773-9FA16C57CC7D}" type="pres">
      <dgm:prSet presAssocID="{3E416E57-58DC-2949-8F62-92B2F843C0CE}" presName="bullet4a" presStyleLbl="node1" presStyleIdx="0" presStyleCnt="4"/>
      <dgm:spPr/>
    </dgm:pt>
    <dgm:pt modelId="{3D5AC4F1-A4C3-1246-84A0-0D44E6819616}" type="pres">
      <dgm:prSet presAssocID="{3E416E57-58DC-2949-8F62-92B2F843C0CE}" presName="textBox4a" presStyleLbl="revTx" presStyleIdx="0" presStyleCnt="4">
        <dgm:presLayoutVars>
          <dgm:bulletEnabled val="1"/>
        </dgm:presLayoutVars>
      </dgm:prSet>
      <dgm:spPr/>
    </dgm:pt>
    <dgm:pt modelId="{18B98049-B93E-9445-A959-CAC60596504C}" type="pres">
      <dgm:prSet presAssocID="{62756FA1-D22F-EF4A-9605-099C406B7AA5}" presName="bullet4b" presStyleLbl="node1" presStyleIdx="1" presStyleCnt="4"/>
      <dgm:spPr/>
    </dgm:pt>
    <dgm:pt modelId="{289E415C-4EF0-DB4E-909B-034D33F39159}" type="pres">
      <dgm:prSet presAssocID="{62756FA1-D22F-EF4A-9605-099C406B7AA5}" presName="textBox4b" presStyleLbl="revTx" presStyleIdx="1" presStyleCnt="4">
        <dgm:presLayoutVars>
          <dgm:bulletEnabled val="1"/>
        </dgm:presLayoutVars>
      </dgm:prSet>
      <dgm:spPr/>
    </dgm:pt>
    <dgm:pt modelId="{231210D8-AF54-3948-A84F-4F07AF29B5F9}" type="pres">
      <dgm:prSet presAssocID="{C8E7A28B-BE7B-2947-B910-F7B37AD36504}" presName="bullet4c" presStyleLbl="node1" presStyleIdx="2" presStyleCnt="4"/>
      <dgm:spPr/>
    </dgm:pt>
    <dgm:pt modelId="{AA7C6A55-B599-E149-B98A-7FFF6DF8A2D5}" type="pres">
      <dgm:prSet presAssocID="{C8E7A28B-BE7B-2947-B910-F7B37AD36504}" presName="textBox4c" presStyleLbl="revTx" presStyleIdx="2" presStyleCnt="4">
        <dgm:presLayoutVars>
          <dgm:bulletEnabled val="1"/>
        </dgm:presLayoutVars>
      </dgm:prSet>
      <dgm:spPr/>
    </dgm:pt>
    <dgm:pt modelId="{EDAD0666-A0BB-444D-9BF8-CA70F60C58FA}" type="pres">
      <dgm:prSet presAssocID="{DFD4CFB6-E171-3A41-844B-CD496B4227DB}" presName="bullet4d" presStyleLbl="node1" presStyleIdx="3" presStyleCnt="4"/>
      <dgm:spPr/>
    </dgm:pt>
    <dgm:pt modelId="{BE41F35E-7C49-564F-9657-820BC59EB0B2}" type="pres">
      <dgm:prSet presAssocID="{DFD4CFB6-E171-3A41-844B-CD496B4227DB}" presName="textBox4d" presStyleLbl="revTx" presStyleIdx="3" presStyleCnt="4">
        <dgm:presLayoutVars>
          <dgm:bulletEnabled val="1"/>
        </dgm:presLayoutVars>
      </dgm:prSet>
      <dgm:spPr/>
    </dgm:pt>
  </dgm:ptLst>
  <dgm:cxnLst>
    <dgm:cxn modelId="{EE91E721-E486-4240-8C66-99A56646DD56}" type="presOf" srcId="{DFD4CFB6-E171-3A41-844B-CD496B4227DB}" destId="{BE41F35E-7C49-564F-9657-820BC59EB0B2}" srcOrd="0" destOrd="0" presId="urn:microsoft.com/office/officeart/2005/8/layout/arrow2"/>
    <dgm:cxn modelId="{AB377722-C19E-944B-836B-1D50E956DFC0}" srcId="{54AAA6C1-C760-2F44-AF17-A0B778DD5FDD}" destId="{62756FA1-D22F-EF4A-9605-099C406B7AA5}" srcOrd="1" destOrd="0" parTransId="{F49F86B1-A26B-7D48-B11E-FA44A321711A}" sibTransId="{DE38069B-6275-BF4D-8725-7FD32E34FACC}"/>
    <dgm:cxn modelId="{6C89BA23-318F-EC40-A3E4-BAB29CD193B5}" type="presOf" srcId="{62756FA1-D22F-EF4A-9605-099C406B7AA5}" destId="{289E415C-4EF0-DB4E-909B-034D33F39159}" srcOrd="0" destOrd="0" presId="urn:microsoft.com/office/officeart/2005/8/layout/arrow2"/>
    <dgm:cxn modelId="{10CE902A-0F04-8A46-B432-E58FF28A930F}" type="presOf" srcId="{3E416E57-58DC-2949-8F62-92B2F843C0CE}" destId="{3D5AC4F1-A4C3-1246-84A0-0D44E6819616}" srcOrd="0" destOrd="0" presId="urn:microsoft.com/office/officeart/2005/8/layout/arrow2"/>
    <dgm:cxn modelId="{BC5DDB30-DB90-4C4A-9F14-FBBDD956E9A0}" srcId="{54AAA6C1-C760-2F44-AF17-A0B778DD5FDD}" destId="{DFD4CFB6-E171-3A41-844B-CD496B4227DB}" srcOrd="3" destOrd="0" parTransId="{8A8B887A-5537-9D40-9F86-34D7FF7B30D6}" sibTransId="{E8537785-05B1-6244-B8C2-AF817CE82B5C}"/>
    <dgm:cxn modelId="{F0831F4E-B994-E646-B635-BB3436352851}" srcId="{54AAA6C1-C760-2F44-AF17-A0B778DD5FDD}" destId="{C8E7A28B-BE7B-2947-B910-F7B37AD36504}" srcOrd="2" destOrd="0" parTransId="{7E50409D-1E9F-E641-8650-806ECF9940D9}" sibTransId="{1748A32F-4568-114A-81C2-BDF27F86A7CC}"/>
    <dgm:cxn modelId="{A508FE86-1CA5-3E40-9A5D-7F6467C6CDD6}" type="presOf" srcId="{C8E7A28B-BE7B-2947-B910-F7B37AD36504}" destId="{AA7C6A55-B599-E149-B98A-7FFF6DF8A2D5}" srcOrd="0" destOrd="0" presId="urn:microsoft.com/office/officeart/2005/8/layout/arrow2"/>
    <dgm:cxn modelId="{BDD3C789-71EE-0D47-8971-82A0B5DD159B}" srcId="{54AAA6C1-C760-2F44-AF17-A0B778DD5FDD}" destId="{3E416E57-58DC-2949-8F62-92B2F843C0CE}" srcOrd="0" destOrd="0" parTransId="{A312E441-EFE9-944F-B3E0-204CFB517280}" sibTransId="{4269094E-747A-8641-AAE1-8AB38EB35AED}"/>
    <dgm:cxn modelId="{D6E98CB9-8416-4E4E-9B66-FAD6EE2CDA46}" type="presOf" srcId="{54AAA6C1-C760-2F44-AF17-A0B778DD5FDD}" destId="{89CAD92A-B495-714C-9628-96025CCFBC09}" srcOrd="0" destOrd="0" presId="urn:microsoft.com/office/officeart/2005/8/layout/arrow2"/>
    <dgm:cxn modelId="{A61D8644-BE08-8B46-AB93-CB65DA148148}" type="presParOf" srcId="{89CAD92A-B495-714C-9628-96025CCFBC09}" destId="{BFF04177-EBDD-B740-999D-CF8EB52F70B0}" srcOrd="0" destOrd="0" presId="urn:microsoft.com/office/officeart/2005/8/layout/arrow2"/>
    <dgm:cxn modelId="{D8B9015E-6F40-ED47-843C-44E233468202}" type="presParOf" srcId="{89CAD92A-B495-714C-9628-96025CCFBC09}" destId="{3D09A83A-6A13-7949-85BF-3E07CBA922B3}" srcOrd="1" destOrd="0" presId="urn:microsoft.com/office/officeart/2005/8/layout/arrow2"/>
    <dgm:cxn modelId="{AED8D0E9-49D0-814A-A9E5-1CBCE0AC1CA0}" type="presParOf" srcId="{3D09A83A-6A13-7949-85BF-3E07CBA922B3}" destId="{4B528235-CF43-A44A-9773-9FA16C57CC7D}" srcOrd="0" destOrd="0" presId="urn:microsoft.com/office/officeart/2005/8/layout/arrow2"/>
    <dgm:cxn modelId="{ECF74394-405C-D046-A256-88CC5BD5CDBB}" type="presParOf" srcId="{3D09A83A-6A13-7949-85BF-3E07CBA922B3}" destId="{3D5AC4F1-A4C3-1246-84A0-0D44E6819616}" srcOrd="1" destOrd="0" presId="urn:microsoft.com/office/officeart/2005/8/layout/arrow2"/>
    <dgm:cxn modelId="{CFB3CEAB-344F-EE47-A6E1-4AD87EBB2DF4}" type="presParOf" srcId="{3D09A83A-6A13-7949-85BF-3E07CBA922B3}" destId="{18B98049-B93E-9445-A959-CAC60596504C}" srcOrd="2" destOrd="0" presId="urn:microsoft.com/office/officeart/2005/8/layout/arrow2"/>
    <dgm:cxn modelId="{F9BF9E74-722D-7641-98A9-B08BAFD5D1F7}" type="presParOf" srcId="{3D09A83A-6A13-7949-85BF-3E07CBA922B3}" destId="{289E415C-4EF0-DB4E-909B-034D33F39159}" srcOrd="3" destOrd="0" presId="urn:microsoft.com/office/officeart/2005/8/layout/arrow2"/>
    <dgm:cxn modelId="{B41D1566-96EB-C440-B7D1-EBF34B3AC8AE}" type="presParOf" srcId="{3D09A83A-6A13-7949-85BF-3E07CBA922B3}" destId="{231210D8-AF54-3948-A84F-4F07AF29B5F9}" srcOrd="4" destOrd="0" presId="urn:microsoft.com/office/officeart/2005/8/layout/arrow2"/>
    <dgm:cxn modelId="{9CC1F15B-46F2-A54B-9BEF-CD6463ABFC10}" type="presParOf" srcId="{3D09A83A-6A13-7949-85BF-3E07CBA922B3}" destId="{AA7C6A55-B599-E149-B98A-7FFF6DF8A2D5}" srcOrd="5" destOrd="0" presId="urn:microsoft.com/office/officeart/2005/8/layout/arrow2"/>
    <dgm:cxn modelId="{B664398F-3D8A-C342-87FC-92A8D9DE5D59}" type="presParOf" srcId="{3D09A83A-6A13-7949-85BF-3E07CBA922B3}" destId="{EDAD0666-A0BB-444D-9BF8-CA70F60C58FA}" srcOrd="6" destOrd="0" presId="urn:microsoft.com/office/officeart/2005/8/layout/arrow2"/>
    <dgm:cxn modelId="{7AF575CD-E18E-E948-B613-EC98C28038BD}" type="presParOf" srcId="{3D09A83A-6A13-7949-85BF-3E07CBA922B3}" destId="{BE41F35E-7C49-564F-9657-820BC59EB0B2}"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73AC361-CBBC-4448-BBCD-C12BA98113BF}" type="doc">
      <dgm:prSet loTypeId="urn:microsoft.com/office/officeart/2005/8/layout/hProcess9" loCatId="" qsTypeId="urn:microsoft.com/office/officeart/2005/8/quickstyle/simple2" qsCatId="simple" csTypeId="urn:microsoft.com/office/officeart/2005/8/colors/colorful2" csCatId="colorful" phldr="1"/>
      <dgm:spPr/>
      <dgm:t>
        <a:bodyPr/>
        <a:lstStyle/>
        <a:p>
          <a:endParaRPr lang="en-US"/>
        </a:p>
      </dgm:t>
    </dgm:pt>
    <dgm:pt modelId="{56FA44EA-56DD-E445-A86E-C959E36375AE}">
      <dgm:prSet phldrT="[Text]"/>
      <dgm:spPr>
        <a:solidFill>
          <a:schemeClr val="accent2">
            <a:hueOff val="0"/>
            <a:satOff val="0"/>
            <a:lumOff val="0"/>
            <a:alpha val="56000"/>
          </a:schemeClr>
        </a:solidFill>
      </dgm:spPr>
      <dgm:t>
        <a:bodyPr/>
        <a:lstStyle/>
        <a:p>
          <a:r>
            <a:rPr lang="en-US" dirty="0">
              <a:solidFill>
                <a:srgbClr val="333333"/>
              </a:solidFill>
            </a:rPr>
            <a:t>Increased knowledge</a:t>
          </a:r>
        </a:p>
      </dgm:t>
    </dgm:pt>
    <dgm:pt modelId="{AC31DDE9-3E1E-B945-BE37-4D9BDB3AE0B1}" type="parTrans" cxnId="{2718B30F-01F6-C648-96DD-DC98ABBE4DEF}">
      <dgm:prSet/>
      <dgm:spPr/>
      <dgm:t>
        <a:bodyPr/>
        <a:lstStyle/>
        <a:p>
          <a:endParaRPr lang="en-US"/>
        </a:p>
      </dgm:t>
    </dgm:pt>
    <dgm:pt modelId="{EADEEAFF-CD94-B247-824B-588C41D2DD96}" type="sibTrans" cxnId="{2718B30F-01F6-C648-96DD-DC98ABBE4DEF}">
      <dgm:prSet/>
      <dgm:spPr/>
      <dgm:t>
        <a:bodyPr/>
        <a:lstStyle/>
        <a:p>
          <a:endParaRPr lang="en-US"/>
        </a:p>
      </dgm:t>
    </dgm:pt>
    <dgm:pt modelId="{F1365410-441E-0544-A400-679C8856BAB6}">
      <dgm:prSet phldrT="[Text]"/>
      <dgm:spPr>
        <a:solidFill>
          <a:schemeClr val="accent2">
            <a:hueOff val="-1905056"/>
            <a:satOff val="10753"/>
            <a:lumOff val="-8000"/>
            <a:alpha val="82000"/>
          </a:schemeClr>
        </a:solidFill>
      </dgm:spPr>
      <dgm:t>
        <a:bodyPr/>
        <a:lstStyle/>
        <a:p>
          <a:r>
            <a:rPr lang="en-US" dirty="0">
              <a:solidFill>
                <a:srgbClr val="333333"/>
              </a:solidFill>
            </a:rPr>
            <a:t>Provided a sense of validation </a:t>
          </a:r>
        </a:p>
      </dgm:t>
    </dgm:pt>
    <dgm:pt modelId="{44BEC893-048C-CD45-876F-CBA1244E3DE6}" type="parTrans" cxnId="{ACF7AE9F-94A5-7C4C-8444-CCAC33E27918}">
      <dgm:prSet/>
      <dgm:spPr/>
      <dgm:t>
        <a:bodyPr/>
        <a:lstStyle/>
        <a:p>
          <a:endParaRPr lang="en-US"/>
        </a:p>
      </dgm:t>
    </dgm:pt>
    <dgm:pt modelId="{A91CF02C-A274-174A-B3F4-E97A671E937B}" type="sibTrans" cxnId="{ACF7AE9F-94A5-7C4C-8444-CCAC33E27918}">
      <dgm:prSet/>
      <dgm:spPr/>
      <dgm:t>
        <a:bodyPr/>
        <a:lstStyle/>
        <a:p>
          <a:endParaRPr lang="en-US"/>
        </a:p>
      </dgm:t>
    </dgm:pt>
    <dgm:pt modelId="{6476DF35-FEAF-7046-AC4A-B3442280BE27}">
      <dgm:prSet phldrT="[Text]"/>
      <dgm:spPr>
        <a:solidFill>
          <a:schemeClr val="accent2">
            <a:hueOff val="-3810111"/>
            <a:satOff val="21505"/>
            <a:lumOff val="-16000"/>
            <a:alpha val="66621"/>
          </a:schemeClr>
        </a:solidFill>
      </dgm:spPr>
      <dgm:t>
        <a:bodyPr/>
        <a:lstStyle/>
        <a:p>
          <a:r>
            <a:rPr lang="en-US" dirty="0">
              <a:solidFill>
                <a:srgbClr val="333333"/>
              </a:solidFill>
            </a:rPr>
            <a:t>Provided the ability to relate to others </a:t>
          </a:r>
        </a:p>
      </dgm:t>
    </dgm:pt>
    <dgm:pt modelId="{3589BC86-1247-C049-9E06-634FAD01A6DA}" type="parTrans" cxnId="{C588AE3B-F25A-4840-A830-95C862C92D41}">
      <dgm:prSet/>
      <dgm:spPr/>
      <dgm:t>
        <a:bodyPr/>
        <a:lstStyle/>
        <a:p>
          <a:endParaRPr lang="en-US"/>
        </a:p>
      </dgm:t>
    </dgm:pt>
    <dgm:pt modelId="{B7A68CD6-9944-B547-BBFD-D7FF3568843A}" type="sibTrans" cxnId="{C588AE3B-F25A-4840-A830-95C862C92D41}">
      <dgm:prSet/>
      <dgm:spPr/>
      <dgm:t>
        <a:bodyPr/>
        <a:lstStyle/>
        <a:p>
          <a:endParaRPr lang="en-US"/>
        </a:p>
      </dgm:t>
    </dgm:pt>
    <dgm:pt modelId="{33646A58-5AA8-4B45-BCAF-8BBD6862A7D7}">
      <dgm:prSet/>
      <dgm:spPr>
        <a:solidFill>
          <a:schemeClr val="accent2">
            <a:hueOff val="-5715167"/>
            <a:satOff val="32258"/>
            <a:lumOff val="-24000"/>
            <a:alpha val="76806"/>
          </a:schemeClr>
        </a:solidFill>
      </dgm:spPr>
      <dgm:t>
        <a:bodyPr/>
        <a:lstStyle/>
        <a:p>
          <a:r>
            <a:rPr lang="en-US" dirty="0">
              <a:solidFill>
                <a:srgbClr val="333333"/>
              </a:solidFill>
            </a:rPr>
            <a:t>Helped cope with challenges </a:t>
          </a:r>
        </a:p>
      </dgm:t>
    </dgm:pt>
    <dgm:pt modelId="{76D90EA9-9586-884A-8D6D-0D8329459511}" type="parTrans" cxnId="{8543C7BB-6891-2547-9AC0-853AD836DF97}">
      <dgm:prSet/>
      <dgm:spPr/>
      <dgm:t>
        <a:bodyPr/>
        <a:lstStyle/>
        <a:p>
          <a:endParaRPr lang="en-US"/>
        </a:p>
      </dgm:t>
    </dgm:pt>
    <dgm:pt modelId="{46A1D3BF-4301-8748-BD63-E3C88812D428}" type="sibTrans" cxnId="{8543C7BB-6891-2547-9AC0-853AD836DF97}">
      <dgm:prSet/>
      <dgm:spPr/>
      <dgm:t>
        <a:bodyPr/>
        <a:lstStyle/>
        <a:p>
          <a:endParaRPr lang="en-US"/>
        </a:p>
      </dgm:t>
    </dgm:pt>
    <dgm:pt modelId="{DC0181BE-221A-B24A-9BC4-A4662A489370}">
      <dgm:prSet/>
      <dgm:spPr>
        <a:solidFill>
          <a:schemeClr val="accent2">
            <a:hueOff val="-7620223"/>
            <a:satOff val="43010"/>
            <a:lumOff val="-32000"/>
            <a:alpha val="75574"/>
          </a:schemeClr>
        </a:solidFill>
      </dgm:spPr>
      <dgm:t>
        <a:bodyPr/>
        <a:lstStyle/>
        <a:p>
          <a:r>
            <a:rPr lang="en-US" dirty="0">
              <a:solidFill>
                <a:srgbClr val="333333"/>
              </a:solidFill>
            </a:rPr>
            <a:t>Reduced fear of the unknown</a:t>
          </a:r>
        </a:p>
      </dgm:t>
    </dgm:pt>
    <dgm:pt modelId="{63A90A11-D7B0-284B-A6C5-C43D9B4C318E}" type="parTrans" cxnId="{C89BC4D8-3E55-AC4F-96DD-815AD3851068}">
      <dgm:prSet/>
      <dgm:spPr/>
      <dgm:t>
        <a:bodyPr/>
        <a:lstStyle/>
        <a:p>
          <a:endParaRPr lang="en-US"/>
        </a:p>
      </dgm:t>
    </dgm:pt>
    <dgm:pt modelId="{0A9C2EA0-D623-B247-96EC-C7133D29C2BB}" type="sibTrans" cxnId="{C89BC4D8-3E55-AC4F-96DD-815AD3851068}">
      <dgm:prSet/>
      <dgm:spPr/>
      <dgm:t>
        <a:bodyPr/>
        <a:lstStyle/>
        <a:p>
          <a:endParaRPr lang="en-US"/>
        </a:p>
      </dgm:t>
    </dgm:pt>
    <dgm:pt modelId="{981D6046-2E21-064D-991A-56AA95A6BC50}">
      <dgm:prSet/>
      <dgm:spPr>
        <a:solidFill>
          <a:schemeClr val="accent2">
            <a:hueOff val="-9525278"/>
            <a:satOff val="53763"/>
            <a:lumOff val="-40000"/>
            <a:alpha val="67459"/>
          </a:schemeClr>
        </a:solidFill>
      </dgm:spPr>
      <dgm:t>
        <a:bodyPr/>
        <a:lstStyle/>
        <a:p>
          <a:r>
            <a:rPr lang="en-US" dirty="0">
              <a:solidFill>
                <a:srgbClr val="333333"/>
              </a:solidFill>
            </a:rPr>
            <a:t>Instilled hope</a:t>
          </a:r>
        </a:p>
      </dgm:t>
    </dgm:pt>
    <dgm:pt modelId="{4A8215F3-EB33-C94F-9916-5634BCDBDB68}" type="parTrans" cxnId="{74C6EB26-DAD7-604C-98D5-9406E32EB17C}">
      <dgm:prSet/>
      <dgm:spPr/>
      <dgm:t>
        <a:bodyPr/>
        <a:lstStyle/>
        <a:p>
          <a:endParaRPr lang="en-US"/>
        </a:p>
      </dgm:t>
    </dgm:pt>
    <dgm:pt modelId="{9B872A0C-F1E0-F044-BA40-722676523E9D}" type="sibTrans" cxnId="{74C6EB26-DAD7-604C-98D5-9406E32EB17C}">
      <dgm:prSet/>
      <dgm:spPr/>
      <dgm:t>
        <a:bodyPr/>
        <a:lstStyle/>
        <a:p>
          <a:endParaRPr lang="en-US"/>
        </a:p>
      </dgm:t>
    </dgm:pt>
    <dgm:pt modelId="{E103363E-1F59-254A-8E6D-A0469CD59B64}" type="pres">
      <dgm:prSet presAssocID="{F73AC361-CBBC-4448-BBCD-C12BA98113BF}" presName="CompostProcess" presStyleCnt="0">
        <dgm:presLayoutVars>
          <dgm:dir/>
          <dgm:resizeHandles val="exact"/>
        </dgm:presLayoutVars>
      </dgm:prSet>
      <dgm:spPr/>
    </dgm:pt>
    <dgm:pt modelId="{7CD570DD-F1B6-004D-943D-ABF63EAD9E65}" type="pres">
      <dgm:prSet presAssocID="{F73AC361-CBBC-4448-BBCD-C12BA98113BF}" presName="arrow" presStyleLbl="bgShp" presStyleIdx="0" presStyleCnt="1"/>
      <dgm:spPr/>
    </dgm:pt>
    <dgm:pt modelId="{FB62EEED-A338-A142-99DE-E9FC161E3EB6}" type="pres">
      <dgm:prSet presAssocID="{F73AC361-CBBC-4448-BBCD-C12BA98113BF}" presName="linearProcess" presStyleCnt="0"/>
      <dgm:spPr/>
    </dgm:pt>
    <dgm:pt modelId="{781344A5-4925-2A4D-8918-A72DA25C9D9B}" type="pres">
      <dgm:prSet presAssocID="{56FA44EA-56DD-E445-A86E-C959E36375AE}" presName="textNode" presStyleLbl="node1" presStyleIdx="0" presStyleCnt="6">
        <dgm:presLayoutVars>
          <dgm:bulletEnabled val="1"/>
        </dgm:presLayoutVars>
      </dgm:prSet>
      <dgm:spPr/>
    </dgm:pt>
    <dgm:pt modelId="{E7CB6108-03FC-444A-8F2B-9D6854F7A03D}" type="pres">
      <dgm:prSet presAssocID="{EADEEAFF-CD94-B247-824B-588C41D2DD96}" presName="sibTrans" presStyleCnt="0"/>
      <dgm:spPr/>
    </dgm:pt>
    <dgm:pt modelId="{BCFBA4CC-F550-644C-A650-72F609801AB2}" type="pres">
      <dgm:prSet presAssocID="{F1365410-441E-0544-A400-679C8856BAB6}" presName="textNode" presStyleLbl="node1" presStyleIdx="1" presStyleCnt="6">
        <dgm:presLayoutVars>
          <dgm:bulletEnabled val="1"/>
        </dgm:presLayoutVars>
      </dgm:prSet>
      <dgm:spPr/>
    </dgm:pt>
    <dgm:pt modelId="{038D7E7B-6AEA-BF41-8A22-1045A0E32C0F}" type="pres">
      <dgm:prSet presAssocID="{A91CF02C-A274-174A-B3F4-E97A671E937B}" presName="sibTrans" presStyleCnt="0"/>
      <dgm:spPr/>
    </dgm:pt>
    <dgm:pt modelId="{3EA417B0-6B46-D04C-A9A4-2F116DFBC264}" type="pres">
      <dgm:prSet presAssocID="{6476DF35-FEAF-7046-AC4A-B3442280BE27}" presName="textNode" presStyleLbl="node1" presStyleIdx="2" presStyleCnt="6">
        <dgm:presLayoutVars>
          <dgm:bulletEnabled val="1"/>
        </dgm:presLayoutVars>
      </dgm:prSet>
      <dgm:spPr/>
    </dgm:pt>
    <dgm:pt modelId="{6D8E6528-2691-944F-93EC-3EB92C43E7BC}" type="pres">
      <dgm:prSet presAssocID="{B7A68CD6-9944-B547-BBFD-D7FF3568843A}" presName="sibTrans" presStyleCnt="0"/>
      <dgm:spPr/>
    </dgm:pt>
    <dgm:pt modelId="{33E411EB-A997-534E-9480-F5C6FD5F4012}" type="pres">
      <dgm:prSet presAssocID="{33646A58-5AA8-4B45-BCAF-8BBD6862A7D7}" presName="textNode" presStyleLbl="node1" presStyleIdx="3" presStyleCnt="6">
        <dgm:presLayoutVars>
          <dgm:bulletEnabled val="1"/>
        </dgm:presLayoutVars>
      </dgm:prSet>
      <dgm:spPr/>
    </dgm:pt>
    <dgm:pt modelId="{3066CFFA-69B4-564D-A1EC-CED789464849}" type="pres">
      <dgm:prSet presAssocID="{46A1D3BF-4301-8748-BD63-E3C88812D428}" presName="sibTrans" presStyleCnt="0"/>
      <dgm:spPr/>
    </dgm:pt>
    <dgm:pt modelId="{0B4EF050-DF0F-AB41-A449-E95DD3521A2D}" type="pres">
      <dgm:prSet presAssocID="{DC0181BE-221A-B24A-9BC4-A4662A489370}" presName="textNode" presStyleLbl="node1" presStyleIdx="4" presStyleCnt="6">
        <dgm:presLayoutVars>
          <dgm:bulletEnabled val="1"/>
        </dgm:presLayoutVars>
      </dgm:prSet>
      <dgm:spPr/>
    </dgm:pt>
    <dgm:pt modelId="{90B65216-5508-E74C-BA0C-3A9910BB29E7}" type="pres">
      <dgm:prSet presAssocID="{0A9C2EA0-D623-B247-96EC-C7133D29C2BB}" presName="sibTrans" presStyleCnt="0"/>
      <dgm:spPr/>
    </dgm:pt>
    <dgm:pt modelId="{84E4CE31-244D-B144-AE9E-CFAE7B909427}" type="pres">
      <dgm:prSet presAssocID="{981D6046-2E21-064D-991A-56AA95A6BC50}" presName="textNode" presStyleLbl="node1" presStyleIdx="5" presStyleCnt="6">
        <dgm:presLayoutVars>
          <dgm:bulletEnabled val="1"/>
        </dgm:presLayoutVars>
      </dgm:prSet>
      <dgm:spPr/>
    </dgm:pt>
  </dgm:ptLst>
  <dgm:cxnLst>
    <dgm:cxn modelId="{2718B30F-01F6-C648-96DD-DC98ABBE4DEF}" srcId="{F73AC361-CBBC-4448-BBCD-C12BA98113BF}" destId="{56FA44EA-56DD-E445-A86E-C959E36375AE}" srcOrd="0" destOrd="0" parTransId="{AC31DDE9-3E1E-B945-BE37-4D9BDB3AE0B1}" sibTransId="{EADEEAFF-CD94-B247-824B-588C41D2DD96}"/>
    <dgm:cxn modelId="{74C6EB26-DAD7-604C-98D5-9406E32EB17C}" srcId="{F73AC361-CBBC-4448-BBCD-C12BA98113BF}" destId="{981D6046-2E21-064D-991A-56AA95A6BC50}" srcOrd="5" destOrd="0" parTransId="{4A8215F3-EB33-C94F-9916-5634BCDBDB68}" sibTransId="{9B872A0C-F1E0-F044-BA40-722676523E9D}"/>
    <dgm:cxn modelId="{C588AE3B-F25A-4840-A830-95C862C92D41}" srcId="{F73AC361-CBBC-4448-BBCD-C12BA98113BF}" destId="{6476DF35-FEAF-7046-AC4A-B3442280BE27}" srcOrd="2" destOrd="0" parTransId="{3589BC86-1247-C049-9E06-634FAD01A6DA}" sibTransId="{B7A68CD6-9944-B547-BBFD-D7FF3568843A}"/>
    <dgm:cxn modelId="{A11DCB6C-6A25-5245-9EB4-8D33D1AE687D}" type="presOf" srcId="{F73AC361-CBBC-4448-BBCD-C12BA98113BF}" destId="{E103363E-1F59-254A-8E6D-A0469CD59B64}" srcOrd="0" destOrd="0" presId="urn:microsoft.com/office/officeart/2005/8/layout/hProcess9"/>
    <dgm:cxn modelId="{7403A37F-09EF-A24A-B734-B4BA5D60D9B7}" type="presOf" srcId="{56FA44EA-56DD-E445-A86E-C959E36375AE}" destId="{781344A5-4925-2A4D-8918-A72DA25C9D9B}" srcOrd="0" destOrd="0" presId="urn:microsoft.com/office/officeart/2005/8/layout/hProcess9"/>
    <dgm:cxn modelId="{5565F68E-489D-AF44-BC51-1EE47E01026D}" type="presOf" srcId="{981D6046-2E21-064D-991A-56AA95A6BC50}" destId="{84E4CE31-244D-B144-AE9E-CFAE7B909427}" srcOrd="0" destOrd="0" presId="urn:microsoft.com/office/officeart/2005/8/layout/hProcess9"/>
    <dgm:cxn modelId="{ACF7AE9F-94A5-7C4C-8444-CCAC33E27918}" srcId="{F73AC361-CBBC-4448-BBCD-C12BA98113BF}" destId="{F1365410-441E-0544-A400-679C8856BAB6}" srcOrd="1" destOrd="0" parTransId="{44BEC893-048C-CD45-876F-CBA1244E3DE6}" sibTransId="{A91CF02C-A274-174A-B3F4-E97A671E937B}"/>
    <dgm:cxn modelId="{1BE1DEA2-5F5C-F442-912E-295A2D84182E}" type="presOf" srcId="{F1365410-441E-0544-A400-679C8856BAB6}" destId="{BCFBA4CC-F550-644C-A650-72F609801AB2}" srcOrd="0" destOrd="0" presId="urn:microsoft.com/office/officeart/2005/8/layout/hProcess9"/>
    <dgm:cxn modelId="{8543C7BB-6891-2547-9AC0-853AD836DF97}" srcId="{F73AC361-CBBC-4448-BBCD-C12BA98113BF}" destId="{33646A58-5AA8-4B45-BCAF-8BBD6862A7D7}" srcOrd="3" destOrd="0" parTransId="{76D90EA9-9586-884A-8D6D-0D8329459511}" sibTransId="{46A1D3BF-4301-8748-BD63-E3C88812D428}"/>
    <dgm:cxn modelId="{3F1CB4BD-3CD1-A34A-BCF5-A431F5DE6A55}" type="presOf" srcId="{33646A58-5AA8-4B45-BCAF-8BBD6862A7D7}" destId="{33E411EB-A997-534E-9480-F5C6FD5F4012}" srcOrd="0" destOrd="0" presId="urn:microsoft.com/office/officeart/2005/8/layout/hProcess9"/>
    <dgm:cxn modelId="{C89BC4D8-3E55-AC4F-96DD-815AD3851068}" srcId="{F73AC361-CBBC-4448-BBCD-C12BA98113BF}" destId="{DC0181BE-221A-B24A-9BC4-A4662A489370}" srcOrd="4" destOrd="0" parTransId="{63A90A11-D7B0-284B-A6C5-C43D9B4C318E}" sibTransId="{0A9C2EA0-D623-B247-96EC-C7133D29C2BB}"/>
    <dgm:cxn modelId="{02F877F5-69CE-0644-8A88-BC7DD462EF8B}" type="presOf" srcId="{6476DF35-FEAF-7046-AC4A-B3442280BE27}" destId="{3EA417B0-6B46-D04C-A9A4-2F116DFBC264}" srcOrd="0" destOrd="0" presId="urn:microsoft.com/office/officeart/2005/8/layout/hProcess9"/>
    <dgm:cxn modelId="{406347FF-2019-2A4A-B7BA-2567F76A4D05}" type="presOf" srcId="{DC0181BE-221A-B24A-9BC4-A4662A489370}" destId="{0B4EF050-DF0F-AB41-A449-E95DD3521A2D}" srcOrd="0" destOrd="0" presId="urn:microsoft.com/office/officeart/2005/8/layout/hProcess9"/>
    <dgm:cxn modelId="{9339D095-7301-8740-A3D0-693FF0499E5E}" type="presParOf" srcId="{E103363E-1F59-254A-8E6D-A0469CD59B64}" destId="{7CD570DD-F1B6-004D-943D-ABF63EAD9E65}" srcOrd="0" destOrd="0" presId="urn:microsoft.com/office/officeart/2005/8/layout/hProcess9"/>
    <dgm:cxn modelId="{33623F09-CBC4-A647-AB13-46F05B1FC5B7}" type="presParOf" srcId="{E103363E-1F59-254A-8E6D-A0469CD59B64}" destId="{FB62EEED-A338-A142-99DE-E9FC161E3EB6}" srcOrd="1" destOrd="0" presId="urn:microsoft.com/office/officeart/2005/8/layout/hProcess9"/>
    <dgm:cxn modelId="{386506BA-0BB2-7345-A0D1-0C0CF03ABDE0}" type="presParOf" srcId="{FB62EEED-A338-A142-99DE-E9FC161E3EB6}" destId="{781344A5-4925-2A4D-8918-A72DA25C9D9B}" srcOrd="0" destOrd="0" presId="urn:microsoft.com/office/officeart/2005/8/layout/hProcess9"/>
    <dgm:cxn modelId="{F517B875-FC04-2140-96E1-D13F371EB1F3}" type="presParOf" srcId="{FB62EEED-A338-A142-99DE-E9FC161E3EB6}" destId="{E7CB6108-03FC-444A-8F2B-9D6854F7A03D}" srcOrd="1" destOrd="0" presId="urn:microsoft.com/office/officeart/2005/8/layout/hProcess9"/>
    <dgm:cxn modelId="{45E5E54E-7DCB-034C-AE6D-74273E6E52FB}" type="presParOf" srcId="{FB62EEED-A338-A142-99DE-E9FC161E3EB6}" destId="{BCFBA4CC-F550-644C-A650-72F609801AB2}" srcOrd="2" destOrd="0" presId="urn:microsoft.com/office/officeart/2005/8/layout/hProcess9"/>
    <dgm:cxn modelId="{886AA257-DDA5-734F-904A-9DFBC61ED3D8}" type="presParOf" srcId="{FB62EEED-A338-A142-99DE-E9FC161E3EB6}" destId="{038D7E7B-6AEA-BF41-8A22-1045A0E32C0F}" srcOrd="3" destOrd="0" presId="urn:microsoft.com/office/officeart/2005/8/layout/hProcess9"/>
    <dgm:cxn modelId="{0857B084-25F4-7046-96CE-F59B2E81F036}" type="presParOf" srcId="{FB62EEED-A338-A142-99DE-E9FC161E3EB6}" destId="{3EA417B0-6B46-D04C-A9A4-2F116DFBC264}" srcOrd="4" destOrd="0" presId="urn:microsoft.com/office/officeart/2005/8/layout/hProcess9"/>
    <dgm:cxn modelId="{70759A12-6FA2-2A46-BA8A-3B1D5DDB93FE}" type="presParOf" srcId="{FB62EEED-A338-A142-99DE-E9FC161E3EB6}" destId="{6D8E6528-2691-944F-93EC-3EB92C43E7BC}" srcOrd="5" destOrd="0" presId="urn:microsoft.com/office/officeart/2005/8/layout/hProcess9"/>
    <dgm:cxn modelId="{4B4315B0-2631-9D4D-9D48-75A8DDB55299}" type="presParOf" srcId="{FB62EEED-A338-A142-99DE-E9FC161E3EB6}" destId="{33E411EB-A997-534E-9480-F5C6FD5F4012}" srcOrd="6" destOrd="0" presId="urn:microsoft.com/office/officeart/2005/8/layout/hProcess9"/>
    <dgm:cxn modelId="{18187BDC-38F3-9948-AB94-1C9CECBA11AC}" type="presParOf" srcId="{FB62EEED-A338-A142-99DE-E9FC161E3EB6}" destId="{3066CFFA-69B4-564D-A1EC-CED789464849}" srcOrd="7" destOrd="0" presId="urn:microsoft.com/office/officeart/2005/8/layout/hProcess9"/>
    <dgm:cxn modelId="{FA9B38CC-B672-CA4D-A796-37B294379352}" type="presParOf" srcId="{FB62EEED-A338-A142-99DE-E9FC161E3EB6}" destId="{0B4EF050-DF0F-AB41-A449-E95DD3521A2D}" srcOrd="8" destOrd="0" presId="urn:microsoft.com/office/officeart/2005/8/layout/hProcess9"/>
    <dgm:cxn modelId="{243FF500-F7F0-5E40-8EC5-A6FB20DE413D}" type="presParOf" srcId="{FB62EEED-A338-A142-99DE-E9FC161E3EB6}" destId="{90B65216-5508-E74C-BA0C-3A9910BB29E7}" srcOrd="9" destOrd="0" presId="urn:microsoft.com/office/officeart/2005/8/layout/hProcess9"/>
    <dgm:cxn modelId="{E9850BD6-1A00-8B45-9C43-E1B22EE5A06B}" type="presParOf" srcId="{FB62EEED-A338-A142-99DE-E9FC161E3EB6}" destId="{84E4CE31-244D-B144-AE9E-CFAE7B909427}"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A9902A9-1406-B043-BE22-B9B4434B6BA0}" type="doc">
      <dgm:prSet loTypeId="urn:microsoft.com/office/officeart/2005/8/layout/matrix1" loCatId="" qsTypeId="urn:microsoft.com/office/officeart/2005/8/quickstyle/simple1" qsCatId="simple" csTypeId="urn:microsoft.com/office/officeart/2005/8/colors/colorful1" csCatId="colorful" phldr="1"/>
      <dgm:spPr/>
      <dgm:t>
        <a:bodyPr/>
        <a:lstStyle/>
        <a:p>
          <a:endParaRPr lang="en-US"/>
        </a:p>
      </dgm:t>
    </dgm:pt>
    <dgm:pt modelId="{C98DC507-2F2F-C740-AEF7-54882B7810E0}">
      <dgm:prSet phldrT="[Text]"/>
      <dgm:spPr/>
      <dgm:t>
        <a:bodyPr/>
        <a:lstStyle/>
        <a:p>
          <a:r>
            <a:rPr lang="en-US" dirty="0"/>
            <a:t>Positive shifts in outlook</a:t>
          </a:r>
        </a:p>
      </dgm:t>
    </dgm:pt>
    <dgm:pt modelId="{BF648908-2F1F-A840-93A7-A4AAD96C04BC}" type="parTrans" cxnId="{6F8C50A3-466C-C14F-8645-822221981AFB}">
      <dgm:prSet/>
      <dgm:spPr/>
      <dgm:t>
        <a:bodyPr/>
        <a:lstStyle/>
        <a:p>
          <a:endParaRPr lang="en-US"/>
        </a:p>
      </dgm:t>
    </dgm:pt>
    <dgm:pt modelId="{334806E9-ECFF-F84D-B5FE-9E7F1C36E4E5}" type="sibTrans" cxnId="{6F8C50A3-466C-C14F-8645-822221981AFB}">
      <dgm:prSet/>
      <dgm:spPr/>
      <dgm:t>
        <a:bodyPr/>
        <a:lstStyle/>
        <a:p>
          <a:endParaRPr lang="en-US"/>
        </a:p>
      </dgm:t>
    </dgm:pt>
    <dgm:pt modelId="{F33DCDE3-6BE2-704E-831E-F0F3DA32DC9D}">
      <dgm:prSet phldrT="[Text]"/>
      <dgm:spPr>
        <a:solidFill>
          <a:schemeClr val="accent2">
            <a:hueOff val="0"/>
            <a:satOff val="0"/>
            <a:lumOff val="0"/>
          </a:schemeClr>
        </a:solidFill>
      </dgm:spPr>
      <dgm:t>
        <a:bodyPr/>
        <a:lstStyle/>
        <a:p>
          <a:endParaRPr lang="en-US" dirty="0">
            <a:solidFill>
              <a:srgbClr val="002060"/>
            </a:solidFill>
          </a:endParaRPr>
        </a:p>
        <a:p>
          <a:r>
            <a:rPr lang="en-US" dirty="0">
              <a:solidFill>
                <a:srgbClr val="002060"/>
              </a:solidFill>
            </a:rPr>
            <a:t>“There is hope out there for me”</a:t>
          </a:r>
        </a:p>
      </dgm:t>
    </dgm:pt>
    <dgm:pt modelId="{39F45077-4743-254B-9F93-62760AD96408}" type="parTrans" cxnId="{3A0567E3-9ABB-5241-86BA-3FC362D7A1E2}">
      <dgm:prSet/>
      <dgm:spPr/>
      <dgm:t>
        <a:bodyPr/>
        <a:lstStyle/>
        <a:p>
          <a:endParaRPr lang="en-US"/>
        </a:p>
      </dgm:t>
    </dgm:pt>
    <dgm:pt modelId="{F5B35A1B-48C2-0A4C-88F0-E75DE48EEBD5}" type="sibTrans" cxnId="{3A0567E3-9ABB-5241-86BA-3FC362D7A1E2}">
      <dgm:prSet/>
      <dgm:spPr/>
      <dgm:t>
        <a:bodyPr/>
        <a:lstStyle/>
        <a:p>
          <a:endParaRPr lang="en-US"/>
        </a:p>
      </dgm:t>
    </dgm:pt>
    <dgm:pt modelId="{B46D0F10-DEB0-F146-90E2-759DDAE5DC1C}">
      <dgm:prSet phldrT="[Text]"/>
      <dgm:spPr>
        <a:solidFill>
          <a:srgbClr val="7030A0">
            <a:alpha val="33000"/>
          </a:srgbClr>
        </a:solidFill>
      </dgm:spPr>
      <dgm:t>
        <a:bodyPr/>
        <a:lstStyle/>
        <a:p>
          <a:endParaRPr lang="en-US" dirty="0">
            <a:solidFill>
              <a:srgbClr val="002060"/>
            </a:solidFill>
          </a:endParaRPr>
        </a:p>
        <a:p>
          <a:r>
            <a:rPr lang="en-US" dirty="0">
              <a:solidFill>
                <a:srgbClr val="002060"/>
              </a:solidFill>
            </a:rPr>
            <a:t>“I was able to see that improvement can still occur years after the stroke…”</a:t>
          </a:r>
        </a:p>
      </dgm:t>
    </dgm:pt>
    <dgm:pt modelId="{BC181D59-C37E-894B-91DC-871CE93A749C}" type="parTrans" cxnId="{2742D9DC-8E86-A946-ADF1-62E5525CC183}">
      <dgm:prSet/>
      <dgm:spPr/>
      <dgm:t>
        <a:bodyPr/>
        <a:lstStyle/>
        <a:p>
          <a:endParaRPr lang="en-US"/>
        </a:p>
      </dgm:t>
    </dgm:pt>
    <dgm:pt modelId="{78D932E3-F58D-4242-8D99-4A3BCF4C074B}" type="sibTrans" cxnId="{2742D9DC-8E86-A946-ADF1-62E5525CC183}">
      <dgm:prSet/>
      <dgm:spPr/>
      <dgm:t>
        <a:bodyPr/>
        <a:lstStyle/>
        <a:p>
          <a:endParaRPr lang="en-US"/>
        </a:p>
      </dgm:t>
    </dgm:pt>
    <dgm:pt modelId="{B178AF6E-059B-834D-8350-63C3D2BCD454}">
      <dgm:prSet phldrT="[Text]"/>
      <dgm:spPr>
        <a:solidFill>
          <a:schemeClr val="accent5">
            <a:lumMod val="60000"/>
            <a:lumOff val="40000"/>
            <a:alpha val="66861"/>
          </a:schemeClr>
        </a:solidFill>
      </dgm:spPr>
      <dgm:t>
        <a:bodyPr/>
        <a:lstStyle/>
        <a:p>
          <a:r>
            <a:rPr lang="en-US" dirty="0">
              <a:solidFill>
                <a:srgbClr val="002060"/>
              </a:solidFill>
            </a:rPr>
            <a:t>“Helped me validate my unnerving path to better my ability to control my future”</a:t>
          </a:r>
        </a:p>
        <a:p>
          <a:endParaRPr lang="en-US" dirty="0">
            <a:solidFill>
              <a:srgbClr val="002060"/>
            </a:solidFill>
          </a:endParaRPr>
        </a:p>
      </dgm:t>
    </dgm:pt>
    <dgm:pt modelId="{C8C5D1A2-C069-8446-86F4-2929324D62ED}" type="parTrans" cxnId="{99B9833A-D0E6-664E-BECD-A184FAF39611}">
      <dgm:prSet/>
      <dgm:spPr/>
      <dgm:t>
        <a:bodyPr/>
        <a:lstStyle/>
        <a:p>
          <a:endParaRPr lang="en-US"/>
        </a:p>
      </dgm:t>
    </dgm:pt>
    <dgm:pt modelId="{6B4CD840-D86F-4D47-BDEC-06ECA3DD3489}" type="sibTrans" cxnId="{99B9833A-D0E6-664E-BECD-A184FAF39611}">
      <dgm:prSet/>
      <dgm:spPr/>
      <dgm:t>
        <a:bodyPr/>
        <a:lstStyle/>
        <a:p>
          <a:endParaRPr lang="en-US"/>
        </a:p>
      </dgm:t>
    </dgm:pt>
    <dgm:pt modelId="{BCA3BD2F-3310-C84A-8E7A-C1579C049C01}">
      <dgm:prSet phldrT="[Text]"/>
      <dgm:spPr>
        <a:solidFill>
          <a:srgbClr val="FFC000">
            <a:alpha val="64525"/>
          </a:srgbClr>
        </a:solidFill>
      </dgm:spPr>
      <dgm:t>
        <a:bodyPr/>
        <a:lstStyle/>
        <a:p>
          <a:r>
            <a:rPr lang="en-US" dirty="0">
              <a:solidFill>
                <a:srgbClr val="002060"/>
              </a:solidFill>
            </a:rPr>
            <a:t>“Anything is possible”</a:t>
          </a:r>
        </a:p>
        <a:p>
          <a:endParaRPr lang="en-US" dirty="0">
            <a:solidFill>
              <a:srgbClr val="002060"/>
            </a:solidFill>
          </a:endParaRPr>
        </a:p>
      </dgm:t>
    </dgm:pt>
    <dgm:pt modelId="{51F89362-37E4-A349-A38C-75793945762E}" type="parTrans" cxnId="{4E362D64-3A76-404C-9BD4-470EF9BACB46}">
      <dgm:prSet/>
      <dgm:spPr/>
      <dgm:t>
        <a:bodyPr/>
        <a:lstStyle/>
        <a:p>
          <a:endParaRPr lang="en-US"/>
        </a:p>
      </dgm:t>
    </dgm:pt>
    <dgm:pt modelId="{FEAF50CE-182C-C84B-8B42-3ECDD42CF2C1}" type="sibTrans" cxnId="{4E362D64-3A76-404C-9BD4-470EF9BACB46}">
      <dgm:prSet/>
      <dgm:spPr/>
      <dgm:t>
        <a:bodyPr/>
        <a:lstStyle/>
        <a:p>
          <a:endParaRPr lang="en-US"/>
        </a:p>
      </dgm:t>
    </dgm:pt>
    <dgm:pt modelId="{3ED7EFF9-54BA-8541-A0A0-3D736D4C7012}" type="pres">
      <dgm:prSet presAssocID="{7A9902A9-1406-B043-BE22-B9B4434B6BA0}" presName="diagram" presStyleCnt="0">
        <dgm:presLayoutVars>
          <dgm:chMax val="1"/>
          <dgm:dir/>
          <dgm:animLvl val="ctr"/>
          <dgm:resizeHandles val="exact"/>
        </dgm:presLayoutVars>
      </dgm:prSet>
      <dgm:spPr/>
    </dgm:pt>
    <dgm:pt modelId="{1081FDD2-909E-D64F-9CF3-1AC736DAC828}" type="pres">
      <dgm:prSet presAssocID="{7A9902A9-1406-B043-BE22-B9B4434B6BA0}" presName="matrix" presStyleCnt="0"/>
      <dgm:spPr/>
    </dgm:pt>
    <dgm:pt modelId="{3D8B008F-D131-5545-B1D9-B2FF2828929A}" type="pres">
      <dgm:prSet presAssocID="{7A9902A9-1406-B043-BE22-B9B4434B6BA0}" presName="tile1" presStyleLbl="node1" presStyleIdx="0" presStyleCnt="4"/>
      <dgm:spPr/>
    </dgm:pt>
    <dgm:pt modelId="{E0BFE272-B813-C444-ACCC-EF85B4216F43}" type="pres">
      <dgm:prSet presAssocID="{7A9902A9-1406-B043-BE22-B9B4434B6BA0}" presName="tile1text" presStyleLbl="node1" presStyleIdx="0" presStyleCnt="4">
        <dgm:presLayoutVars>
          <dgm:chMax val="0"/>
          <dgm:chPref val="0"/>
          <dgm:bulletEnabled val="1"/>
        </dgm:presLayoutVars>
      </dgm:prSet>
      <dgm:spPr/>
    </dgm:pt>
    <dgm:pt modelId="{CC514B88-B7ED-A34A-9D65-7A2BCA8E9C3E}" type="pres">
      <dgm:prSet presAssocID="{7A9902A9-1406-B043-BE22-B9B4434B6BA0}" presName="tile2" presStyleLbl="node1" presStyleIdx="1" presStyleCnt="4"/>
      <dgm:spPr/>
    </dgm:pt>
    <dgm:pt modelId="{485DFC9C-5EB7-594B-BE8C-8A21436928F6}" type="pres">
      <dgm:prSet presAssocID="{7A9902A9-1406-B043-BE22-B9B4434B6BA0}" presName="tile2text" presStyleLbl="node1" presStyleIdx="1" presStyleCnt="4">
        <dgm:presLayoutVars>
          <dgm:chMax val="0"/>
          <dgm:chPref val="0"/>
          <dgm:bulletEnabled val="1"/>
        </dgm:presLayoutVars>
      </dgm:prSet>
      <dgm:spPr/>
    </dgm:pt>
    <dgm:pt modelId="{3533CE18-A7F0-804F-8AFA-AF1071AA40C9}" type="pres">
      <dgm:prSet presAssocID="{7A9902A9-1406-B043-BE22-B9B4434B6BA0}" presName="tile3" presStyleLbl="node1" presStyleIdx="2" presStyleCnt="4"/>
      <dgm:spPr/>
    </dgm:pt>
    <dgm:pt modelId="{91556345-75F6-024E-98E8-759B5FD4C9C8}" type="pres">
      <dgm:prSet presAssocID="{7A9902A9-1406-B043-BE22-B9B4434B6BA0}" presName="tile3text" presStyleLbl="node1" presStyleIdx="2" presStyleCnt="4">
        <dgm:presLayoutVars>
          <dgm:chMax val="0"/>
          <dgm:chPref val="0"/>
          <dgm:bulletEnabled val="1"/>
        </dgm:presLayoutVars>
      </dgm:prSet>
      <dgm:spPr/>
    </dgm:pt>
    <dgm:pt modelId="{F1D28A13-A55D-A54A-B0E9-799551E59438}" type="pres">
      <dgm:prSet presAssocID="{7A9902A9-1406-B043-BE22-B9B4434B6BA0}" presName="tile4" presStyleLbl="node1" presStyleIdx="3" presStyleCnt="4"/>
      <dgm:spPr/>
    </dgm:pt>
    <dgm:pt modelId="{C02D947F-E501-D84B-941F-601287E0ACE3}" type="pres">
      <dgm:prSet presAssocID="{7A9902A9-1406-B043-BE22-B9B4434B6BA0}" presName="tile4text" presStyleLbl="node1" presStyleIdx="3" presStyleCnt="4">
        <dgm:presLayoutVars>
          <dgm:chMax val="0"/>
          <dgm:chPref val="0"/>
          <dgm:bulletEnabled val="1"/>
        </dgm:presLayoutVars>
      </dgm:prSet>
      <dgm:spPr/>
    </dgm:pt>
    <dgm:pt modelId="{2E90C792-CB9E-D74E-9CB9-D80E89A52A46}" type="pres">
      <dgm:prSet presAssocID="{7A9902A9-1406-B043-BE22-B9B4434B6BA0}" presName="centerTile" presStyleLbl="fgShp" presStyleIdx="0" presStyleCnt="1">
        <dgm:presLayoutVars>
          <dgm:chMax val="0"/>
          <dgm:chPref val="0"/>
        </dgm:presLayoutVars>
      </dgm:prSet>
      <dgm:spPr/>
    </dgm:pt>
  </dgm:ptLst>
  <dgm:cxnLst>
    <dgm:cxn modelId="{A319B931-490C-114F-A123-320073A47AA3}" type="presOf" srcId="{F33DCDE3-6BE2-704E-831E-F0F3DA32DC9D}" destId="{E0BFE272-B813-C444-ACCC-EF85B4216F43}" srcOrd="1" destOrd="0" presId="urn:microsoft.com/office/officeart/2005/8/layout/matrix1"/>
    <dgm:cxn modelId="{99B9833A-D0E6-664E-BECD-A184FAF39611}" srcId="{C98DC507-2F2F-C740-AEF7-54882B7810E0}" destId="{B178AF6E-059B-834D-8350-63C3D2BCD454}" srcOrd="2" destOrd="0" parTransId="{C8C5D1A2-C069-8446-86F4-2929324D62ED}" sibTransId="{6B4CD840-D86F-4D47-BDEC-06ECA3DD3489}"/>
    <dgm:cxn modelId="{98339946-3996-964B-AFE6-75C211E3E631}" type="presOf" srcId="{BCA3BD2F-3310-C84A-8E7A-C1579C049C01}" destId="{C02D947F-E501-D84B-941F-601287E0ACE3}" srcOrd="1" destOrd="0" presId="urn:microsoft.com/office/officeart/2005/8/layout/matrix1"/>
    <dgm:cxn modelId="{000E5851-FCE3-AC49-A3A7-2DAF01163F92}" type="presOf" srcId="{F33DCDE3-6BE2-704E-831E-F0F3DA32DC9D}" destId="{3D8B008F-D131-5545-B1D9-B2FF2828929A}" srcOrd="0" destOrd="0" presId="urn:microsoft.com/office/officeart/2005/8/layout/matrix1"/>
    <dgm:cxn modelId="{4E362D64-3A76-404C-9BD4-470EF9BACB46}" srcId="{C98DC507-2F2F-C740-AEF7-54882B7810E0}" destId="{BCA3BD2F-3310-C84A-8E7A-C1579C049C01}" srcOrd="3" destOrd="0" parTransId="{51F89362-37E4-A349-A38C-75793945762E}" sibTransId="{FEAF50CE-182C-C84B-8B42-3ECDD42CF2C1}"/>
    <dgm:cxn modelId="{7894028D-48FC-8549-9DDD-58CC81DCA960}" type="presOf" srcId="{B46D0F10-DEB0-F146-90E2-759DDAE5DC1C}" destId="{485DFC9C-5EB7-594B-BE8C-8A21436928F6}" srcOrd="1" destOrd="0" presId="urn:microsoft.com/office/officeart/2005/8/layout/matrix1"/>
    <dgm:cxn modelId="{6F8C50A3-466C-C14F-8645-822221981AFB}" srcId="{7A9902A9-1406-B043-BE22-B9B4434B6BA0}" destId="{C98DC507-2F2F-C740-AEF7-54882B7810E0}" srcOrd="0" destOrd="0" parTransId="{BF648908-2F1F-A840-93A7-A4AAD96C04BC}" sibTransId="{334806E9-ECFF-F84D-B5FE-9E7F1C36E4E5}"/>
    <dgm:cxn modelId="{B90FB4D2-FC57-4E43-ACB2-AE32CE1DA8B6}" type="presOf" srcId="{C98DC507-2F2F-C740-AEF7-54882B7810E0}" destId="{2E90C792-CB9E-D74E-9CB9-D80E89A52A46}" srcOrd="0" destOrd="0" presId="urn:microsoft.com/office/officeart/2005/8/layout/matrix1"/>
    <dgm:cxn modelId="{2742D9DC-8E86-A946-ADF1-62E5525CC183}" srcId="{C98DC507-2F2F-C740-AEF7-54882B7810E0}" destId="{B46D0F10-DEB0-F146-90E2-759DDAE5DC1C}" srcOrd="1" destOrd="0" parTransId="{BC181D59-C37E-894B-91DC-871CE93A749C}" sibTransId="{78D932E3-F58D-4242-8D99-4A3BCF4C074B}"/>
    <dgm:cxn modelId="{C58E73DD-E662-9747-85E6-EBE0A506785C}" type="presOf" srcId="{BCA3BD2F-3310-C84A-8E7A-C1579C049C01}" destId="{F1D28A13-A55D-A54A-B0E9-799551E59438}" srcOrd="0" destOrd="0" presId="urn:microsoft.com/office/officeart/2005/8/layout/matrix1"/>
    <dgm:cxn modelId="{3A0567E3-9ABB-5241-86BA-3FC362D7A1E2}" srcId="{C98DC507-2F2F-C740-AEF7-54882B7810E0}" destId="{F33DCDE3-6BE2-704E-831E-F0F3DA32DC9D}" srcOrd="0" destOrd="0" parTransId="{39F45077-4743-254B-9F93-62760AD96408}" sibTransId="{F5B35A1B-48C2-0A4C-88F0-E75DE48EEBD5}"/>
    <dgm:cxn modelId="{B18B12E4-A632-C64C-BA9E-DBE282C57891}" type="presOf" srcId="{B46D0F10-DEB0-F146-90E2-759DDAE5DC1C}" destId="{CC514B88-B7ED-A34A-9D65-7A2BCA8E9C3E}" srcOrd="0" destOrd="0" presId="urn:microsoft.com/office/officeart/2005/8/layout/matrix1"/>
    <dgm:cxn modelId="{4A5B31ED-70B5-5B4F-BB29-BB15AD4D4470}" type="presOf" srcId="{B178AF6E-059B-834D-8350-63C3D2BCD454}" destId="{3533CE18-A7F0-804F-8AFA-AF1071AA40C9}" srcOrd="0" destOrd="0" presId="urn:microsoft.com/office/officeart/2005/8/layout/matrix1"/>
    <dgm:cxn modelId="{DEF874ED-8EE2-3346-BE05-B733E08E1D97}" type="presOf" srcId="{B178AF6E-059B-834D-8350-63C3D2BCD454}" destId="{91556345-75F6-024E-98E8-759B5FD4C9C8}" srcOrd="1" destOrd="0" presId="urn:microsoft.com/office/officeart/2005/8/layout/matrix1"/>
    <dgm:cxn modelId="{D959A7F9-CA04-7D4B-909D-E4FDC132A1C3}" type="presOf" srcId="{7A9902A9-1406-B043-BE22-B9B4434B6BA0}" destId="{3ED7EFF9-54BA-8541-A0A0-3D736D4C7012}" srcOrd="0" destOrd="0" presId="urn:microsoft.com/office/officeart/2005/8/layout/matrix1"/>
    <dgm:cxn modelId="{EEA37CAD-C905-6444-9FFB-378660535035}" type="presParOf" srcId="{3ED7EFF9-54BA-8541-A0A0-3D736D4C7012}" destId="{1081FDD2-909E-D64F-9CF3-1AC736DAC828}" srcOrd="0" destOrd="0" presId="urn:microsoft.com/office/officeart/2005/8/layout/matrix1"/>
    <dgm:cxn modelId="{76BB42FE-A070-8F4E-86A5-54AFBB42E595}" type="presParOf" srcId="{1081FDD2-909E-D64F-9CF3-1AC736DAC828}" destId="{3D8B008F-D131-5545-B1D9-B2FF2828929A}" srcOrd="0" destOrd="0" presId="urn:microsoft.com/office/officeart/2005/8/layout/matrix1"/>
    <dgm:cxn modelId="{26DCF966-7F76-A74D-8FA1-F211406C6C54}" type="presParOf" srcId="{1081FDD2-909E-D64F-9CF3-1AC736DAC828}" destId="{E0BFE272-B813-C444-ACCC-EF85B4216F43}" srcOrd="1" destOrd="0" presId="urn:microsoft.com/office/officeart/2005/8/layout/matrix1"/>
    <dgm:cxn modelId="{082C2046-E7A7-AF41-9B9F-E8EC67948DB8}" type="presParOf" srcId="{1081FDD2-909E-D64F-9CF3-1AC736DAC828}" destId="{CC514B88-B7ED-A34A-9D65-7A2BCA8E9C3E}" srcOrd="2" destOrd="0" presId="urn:microsoft.com/office/officeart/2005/8/layout/matrix1"/>
    <dgm:cxn modelId="{AC95345A-4F22-9C42-AFE5-79CE8BFCD81A}" type="presParOf" srcId="{1081FDD2-909E-D64F-9CF3-1AC736DAC828}" destId="{485DFC9C-5EB7-594B-BE8C-8A21436928F6}" srcOrd="3" destOrd="0" presId="urn:microsoft.com/office/officeart/2005/8/layout/matrix1"/>
    <dgm:cxn modelId="{B197DBE4-C498-B549-9751-AC99BCE5CDD1}" type="presParOf" srcId="{1081FDD2-909E-D64F-9CF3-1AC736DAC828}" destId="{3533CE18-A7F0-804F-8AFA-AF1071AA40C9}" srcOrd="4" destOrd="0" presId="urn:microsoft.com/office/officeart/2005/8/layout/matrix1"/>
    <dgm:cxn modelId="{2887EBBE-38F3-6D4A-9A31-97B936B8753B}" type="presParOf" srcId="{1081FDD2-909E-D64F-9CF3-1AC736DAC828}" destId="{91556345-75F6-024E-98E8-759B5FD4C9C8}" srcOrd="5" destOrd="0" presId="urn:microsoft.com/office/officeart/2005/8/layout/matrix1"/>
    <dgm:cxn modelId="{6EF585AF-A994-E94D-8FAF-C21DAC912F83}" type="presParOf" srcId="{1081FDD2-909E-D64F-9CF3-1AC736DAC828}" destId="{F1D28A13-A55D-A54A-B0E9-799551E59438}" srcOrd="6" destOrd="0" presId="urn:microsoft.com/office/officeart/2005/8/layout/matrix1"/>
    <dgm:cxn modelId="{E9DEDE92-15FC-DD4C-A82A-E6FBCF03300B}" type="presParOf" srcId="{1081FDD2-909E-D64F-9CF3-1AC736DAC828}" destId="{C02D947F-E501-D84B-941F-601287E0ACE3}" srcOrd="7" destOrd="0" presId="urn:microsoft.com/office/officeart/2005/8/layout/matrix1"/>
    <dgm:cxn modelId="{1C5ED2D2-AD02-6C40-8E7E-50924FAEF78E}" type="presParOf" srcId="{3ED7EFF9-54BA-8541-A0A0-3D736D4C7012}" destId="{2E90C792-CB9E-D74E-9CB9-D80E89A52A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FF91A-B0D9-C043-B59B-2532366552A4}" type="doc">
      <dgm:prSet loTypeId="urn:microsoft.com/office/officeart/2005/8/layout/hProcess4" loCatId="" qsTypeId="urn:microsoft.com/office/officeart/2005/8/quickstyle/simple2" qsCatId="simple" csTypeId="urn:microsoft.com/office/officeart/2005/8/colors/colorful2" csCatId="colorful" phldr="1"/>
      <dgm:spPr/>
      <dgm:t>
        <a:bodyPr/>
        <a:lstStyle/>
        <a:p>
          <a:endParaRPr lang="en-US"/>
        </a:p>
      </dgm:t>
    </dgm:pt>
    <dgm:pt modelId="{794AA471-08EB-1C46-BD11-0CB9F559C758}">
      <dgm:prSet phldrT="[Text]" custT="1"/>
      <dgm:spPr>
        <a:solidFill>
          <a:schemeClr val="tx2">
            <a:lumMod val="60000"/>
            <a:lumOff val="40000"/>
          </a:schemeClr>
        </a:solidFill>
      </dgm:spPr>
      <dgm:t>
        <a:bodyPr/>
        <a:lstStyle/>
        <a:p>
          <a:r>
            <a:rPr lang="en-US" sz="3800"/>
            <a:t>Problem</a:t>
          </a:r>
          <a:endParaRPr lang="en-US" sz="3800" dirty="0"/>
        </a:p>
      </dgm:t>
    </dgm:pt>
    <dgm:pt modelId="{6B57EDFE-93E0-FE4B-9ED7-599C99737E71}" type="parTrans" cxnId="{717EE346-630B-F94D-BC33-2FCFA127807B}">
      <dgm:prSet/>
      <dgm:spPr/>
      <dgm:t>
        <a:bodyPr/>
        <a:lstStyle/>
        <a:p>
          <a:endParaRPr lang="en-US"/>
        </a:p>
      </dgm:t>
    </dgm:pt>
    <dgm:pt modelId="{558C2F0B-44DB-574D-8B81-0DFDB7F82011}" type="sibTrans" cxnId="{717EE346-630B-F94D-BC33-2FCFA127807B}">
      <dgm:prSet/>
      <dgm:spPr/>
      <dgm:t>
        <a:bodyPr/>
        <a:lstStyle/>
        <a:p>
          <a:endParaRPr lang="en-US"/>
        </a:p>
      </dgm:t>
    </dgm:pt>
    <dgm:pt modelId="{9DC00712-672D-774F-A8B0-F75881E9FAF8}">
      <dgm:prSet phldrT="[Text]" custT="1"/>
      <dgm:spPr/>
      <dgm:t>
        <a:bodyPr/>
        <a:lstStyle/>
        <a:p>
          <a:r>
            <a:rPr lang="en-US" sz="1900" dirty="0"/>
            <a:t>Transportation</a:t>
          </a:r>
        </a:p>
      </dgm:t>
    </dgm:pt>
    <dgm:pt modelId="{2C0E6178-E4BF-2548-AD22-BB79343864C5}" type="parTrans" cxnId="{B1E2AB36-8D9A-0A4F-865B-616C7E07C0C6}">
      <dgm:prSet/>
      <dgm:spPr/>
      <dgm:t>
        <a:bodyPr/>
        <a:lstStyle/>
        <a:p>
          <a:endParaRPr lang="en-US"/>
        </a:p>
      </dgm:t>
    </dgm:pt>
    <dgm:pt modelId="{1838041D-06D8-5649-95F8-AA3E46A872EA}" type="sibTrans" cxnId="{B1E2AB36-8D9A-0A4F-865B-616C7E07C0C6}">
      <dgm:prSet/>
      <dgm:spPr/>
      <dgm:t>
        <a:bodyPr/>
        <a:lstStyle/>
        <a:p>
          <a:endParaRPr lang="en-US"/>
        </a:p>
      </dgm:t>
    </dgm:pt>
    <dgm:pt modelId="{BF80D063-481C-3E47-97E7-89318FE47697}">
      <dgm:prSet phldrT="[Text]" custT="1"/>
      <dgm:spPr>
        <a:solidFill>
          <a:schemeClr val="bg2">
            <a:lumMod val="60000"/>
            <a:lumOff val="40000"/>
          </a:schemeClr>
        </a:solidFill>
      </dgm:spPr>
      <dgm:t>
        <a:bodyPr/>
        <a:lstStyle/>
        <a:p>
          <a:r>
            <a:rPr lang="en-US" sz="3800"/>
            <a:t>Gap</a:t>
          </a:r>
          <a:endParaRPr lang="en-US" sz="3800" dirty="0"/>
        </a:p>
      </dgm:t>
    </dgm:pt>
    <dgm:pt modelId="{034C73B4-3CA6-F749-9B55-8B5750FD938B}" type="parTrans" cxnId="{E9763728-14FE-654C-9B21-02198A5D21F0}">
      <dgm:prSet/>
      <dgm:spPr/>
      <dgm:t>
        <a:bodyPr/>
        <a:lstStyle/>
        <a:p>
          <a:endParaRPr lang="en-US"/>
        </a:p>
      </dgm:t>
    </dgm:pt>
    <dgm:pt modelId="{1BF73FF0-4B9F-A647-BF6E-B3B7E54A7999}" type="sibTrans" cxnId="{E9763728-14FE-654C-9B21-02198A5D21F0}">
      <dgm:prSet/>
      <dgm:spPr/>
      <dgm:t>
        <a:bodyPr/>
        <a:lstStyle/>
        <a:p>
          <a:endParaRPr lang="en-US"/>
        </a:p>
      </dgm:t>
    </dgm:pt>
    <dgm:pt modelId="{25C1E59E-F04C-C349-9FCB-B57F4245CA1F}">
      <dgm:prSet phldrT="[Text]" custT="1"/>
      <dgm:spPr/>
      <dgm:t>
        <a:bodyPr/>
        <a:lstStyle/>
        <a:p>
          <a:r>
            <a:rPr lang="en-US" sz="3000" dirty="0"/>
            <a:t>Lack of access to peer support</a:t>
          </a:r>
        </a:p>
      </dgm:t>
    </dgm:pt>
    <dgm:pt modelId="{89B64AD5-6698-2C42-80F7-6567A4E1ECF8}" type="parTrans" cxnId="{94B6AD0E-363E-C341-AB8E-8BEE3AEBE21D}">
      <dgm:prSet/>
      <dgm:spPr/>
      <dgm:t>
        <a:bodyPr/>
        <a:lstStyle/>
        <a:p>
          <a:endParaRPr lang="en-US"/>
        </a:p>
      </dgm:t>
    </dgm:pt>
    <dgm:pt modelId="{BB803179-2680-344C-BA93-E234FEC02D18}" type="sibTrans" cxnId="{94B6AD0E-363E-C341-AB8E-8BEE3AEBE21D}">
      <dgm:prSet/>
      <dgm:spPr/>
      <dgm:t>
        <a:bodyPr/>
        <a:lstStyle/>
        <a:p>
          <a:endParaRPr lang="en-US"/>
        </a:p>
      </dgm:t>
    </dgm:pt>
    <dgm:pt modelId="{A5A487A3-6A92-4447-809A-47405348297C}">
      <dgm:prSet phldrT="[Text]"/>
      <dgm:spPr/>
      <dgm:t>
        <a:bodyPr/>
        <a:lstStyle/>
        <a:p>
          <a:endParaRPr lang="en-US" sz="1900" dirty="0"/>
        </a:p>
      </dgm:t>
    </dgm:pt>
    <dgm:pt modelId="{B30F72F8-D266-704B-9F5D-BA27BE018CE1}" type="parTrans" cxnId="{5A2AF897-7264-054C-8699-1386A5EE9295}">
      <dgm:prSet/>
      <dgm:spPr/>
      <dgm:t>
        <a:bodyPr/>
        <a:lstStyle/>
        <a:p>
          <a:endParaRPr lang="en-US"/>
        </a:p>
      </dgm:t>
    </dgm:pt>
    <dgm:pt modelId="{477E9C21-4C73-E348-8200-FC879EE6E707}" type="sibTrans" cxnId="{5A2AF897-7264-054C-8699-1386A5EE9295}">
      <dgm:prSet/>
      <dgm:spPr/>
      <dgm:t>
        <a:bodyPr/>
        <a:lstStyle/>
        <a:p>
          <a:endParaRPr lang="en-US"/>
        </a:p>
      </dgm:t>
    </dgm:pt>
    <dgm:pt modelId="{F53CCF9C-751A-9745-9BFC-947BBD5A8068}">
      <dgm:prSet custT="1"/>
      <dgm:spPr>
        <a:solidFill>
          <a:schemeClr val="accent5">
            <a:lumMod val="60000"/>
            <a:lumOff val="40000"/>
          </a:schemeClr>
        </a:solidFill>
      </dgm:spPr>
      <dgm:t>
        <a:bodyPr/>
        <a:lstStyle/>
        <a:p>
          <a:r>
            <a:rPr lang="en-US" sz="2800"/>
            <a:t>Significance</a:t>
          </a:r>
          <a:endParaRPr lang="en-US" sz="2800" dirty="0"/>
        </a:p>
      </dgm:t>
    </dgm:pt>
    <dgm:pt modelId="{1133ADBF-92FE-CE45-8013-C4A0FFAF4934}" type="parTrans" cxnId="{7F97384E-2992-294F-BB61-A1768B1B9F69}">
      <dgm:prSet/>
      <dgm:spPr/>
      <dgm:t>
        <a:bodyPr/>
        <a:lstStyle/>
        <a:p>
          <a:endParaRPr lang="en-US"/>
        </a:p>
      </dgm:t>
    </dgm:pt>
    <dgm:pt modelId="{FFBCA4A8-64D1-6F47-AB7F-5DF8150FAAF1}" type="sibTrans" cxnId="{7F97384E-2992-294F-BB61-A1768B1B9F69}">
      <dgm:prSet/>
      <dgm:spPr/>
      <dgm:t>
        <a:bodyPr/>
        <a:lstStyle/>
        <a:p>
          <a:endParaRPr lang="en-US"/>
        </a:p>
      </dgm:t>
    </dgm:pt>
    <dgm:pt modelId="{8786F895-E7DA-6F41-9528-2BC99228394F}">
      <dgm:prSet custT="1"/>
      <dgm:spPr/>
      <dgm:t>
        <a:bodyPr/>
        <a:lstStyle/>
        <a:p>
          <a:r>
            <a:rPr lang="en-US" sz="3000" noProof="0" dirty="0"/>
            <a:t>Detrimental to stroke recovery </a:t>
          </a:r>
        </a:p>
      </dgm:t>
    </dgm:pt>
    <dgm:pt modelId="{4D3C7098-8ECA-BA4E-A37C-C9F9AEB897B3}" type="parTrans" cxnId="{EAB4FCFF-44EA-D442-AEED-472D781258D1}">
      <dgm:prSet/>
      <dgm:spPr/>
      <dgm:t>
        <a:bodyPr/>
        <a:lstStyle/>
        <a:p>
          <a:endParaRPr lang="en-US"/>
        </a:p>
      </dgm:t>
    </dgm:pt>
    <dgm:pt modelId="{23E09932-5316-2F46-BC2F-357C0663CEFD}" type="sibTrans" cxnId="{EAB4FCFF-44EA-D442-AEED-472D781258D1}">
      <dgm:prSet/>
      <dgm:spPr/>
      <dgm:t>
        <a:bodyPr/>
        <a:lstStyle/>
        <a:p>
          <a:endParaRPr lang="en-US"/>
        </a:p>
      </dgm:t>
    </dgm:pt>
    <dgm:pt modelId="{4CFF22EC-E4D4-1748-BC7E-4280431CDDA2}">
      <dgm:prSet phldrT="[Text]" custT="1"/>
      <dgm:spPr/>
      <dgm:t>
        <a:bodyPr/>
        <a:lstStyle/>
        <a:p>
          <a:r>
            <a:rPr lang="en-US" sz="1900" dirty="0"/>
            <a:t>Mobility </a:t>
          </a:r>
        </a:p>
      </dgm:t>
    </dgm:pt>
    <dgm:pt modelId="{D3335067-BDF8-F941-8B40-EE9BF7373805}" type="parTrans" cxnId="{503E6A9D-D60B-774F-A75A-857FAED92E67}">
      <dgm:prSet/>
      <dgm:spPr/>
      <dgm:t>
        <a:bodyPr/>
        <a:lstStyle/>
        <a:p>
          <a:endParaRPr lang="en-US"/>
        </a:p>
      </dgm:t>
    </dgm:pt>
    <dgm:pt modelId="{A1464C5B-5917-494F-9D56-A4249345934E}" type="sibTrans" cxnId="{503E6A9D-D60B-774F-A75A-857FAED92E67}">
      <dgm:prSet/>
      <dgm:spPr/>
      <dgm:t>
        <a:bodyPr/>
        <a:lstStyle/>
        <a:p>
          <a:endParaRPr lang="en-US"/>
        </a:p>
      </dgm:t>
    </dgm:pt>
    <dgm:pt modelId="{DA29C4C7-AD5B-E243-A1C8-FD5EA6434BB7}">
      <dgm:prSet phldrT="[Text]" custT="1"/>
      <dgm:spPr/>
      <dgm:t>
        <a:bodyPr/>
        <a:lstStyle/>
        <a:p>
          <a:r>
            <a:rPr lang="en-US" sz="1900" dirty="0"/>
            <a:t>Distance to resources/facilities</a:t>
          </a:r>
        </a:p>
      </dgm:t>
    </dgm:pt>
    <dgm:pt modelId="{884E1572-C911-424E-882F-5F4042B544FC}" type="parTrans" cxnId="{605A1E2F-3E2E-444F-905A-AD6D3DA53594}">
      <dgm:prSet/>
      <dgm:spPr/>
      <dgm:t>
        <a:bodyPr/>
        <a:lstStyle/>
        <a:p>
          <a:endParaRPr lang="en-US"/>
        </a:p>
      </dgm:t>
    </dgm:pt>
    <dgm:pt modelId="{0BC221A3-E6A2-7045-999F-EC306D448A53}" type="sibTrans" cxnId="{605A1E2F-3E2E-444F-905A-AD6D3DA53594}">
      <dgm:prSet/>
      <dgm:spPr/>
      <dgm:t>
        <a:bodyPr/>
        <a:lstStyle/>
        <a:p>
          <a:endParaRPr lang="en-US"/>
        </a:p>
      </dgm:t>
    </dgm:pt>
    <dgm:pt modelId="{A91CFC46-BD74-844C-82BB-671CA7522302}">
      <dgm:prSet phldrT="[Text]" custT="1"/>
      <dgm:spPr/>
      <dgm:t>
        <a:bodyPr/>
        <a:lstStyle/>
        <a:p>
          <a:r>
            <a:rPr lang="en-US" sz="1900" dirty="0"/>
            <a:t>Barriers associated with in-person support groups</a:t>
          </a:r>
        </a:p>
      </dgm:t>
    </dgm:pt>
    <dgm:pt modelId="{91C764F3-6B89-8A44-966B-52641A43D207}" type="parTrans" cxnId="{06D29EF6-58C1-B044-B64E-A39986CA14DF}">
      <dgm:prSet/>
      <dgm:spPr/>
      <dgm:t>
        <a:bodyPr/>
        <a:lstStyle/>
        <a:p>
          <a:endParaRPr lang="en-US"/>
        </a:p>
      </dgm:t>
    </dgm:pt>
    <dgm:pt modelId="{05E4BAB3-0D70-AB45-B75F-7DF4AAAABB29}" type="sibTrans" cxnId="{06D29EF6-58C1-B044-B64E-A39986CA14DF}">
      <dgm:prSet/>
      <dgm:spPr/>
      <dgm:t>
        <a:bodyPr/>
        <a:lstStyle/>
        <a:p>
          <a:endParaRPr lang="en-US"/>
        </a:p>
      </dgm:t>
    </dgm:pt>
    <dgm:pt modelId="{0F2EEAD2-7EDE-C64C-925B-BA63589BDAC4}">
      <dgm:prSet/>
      <dgm:spPr>
        <a:solidFill>
          <a:schemeClr val="accent3">
            <a:lumMod val="60000"/>
            <a:lumOff val="40000"/>
          </a:schemeClr>
        </a:solidFill>
      </dgm:spPr>
      <dgm:t>
        <a:bodyPr/>
        <a:lstStyle/>
        <a:p>
          <a:r>
            <a:rPr lang="en-US"/>
            <a:t>Opportunity </a:t>
          </a:r>
          <a:endParaRPr lang="en-US" dirty="0"/>
        </a:p>
      </dgm:t>
    </dgm:pt>
    <dgm:pt modelId="{94D25AE5-811E-5C4E-8B65-0F4B08E18758}" type="parTrans" cxnId="{2D5F1530-F0D8-5847-A018-5D891D9A9DBB}">
      <dgm:prSet/>
      <dgm:spPr/>
      <dgm:t>
        <a:bodyPr/>
        <a:lstStyle/>
        <a:p>
          <a:endParaRPr lang="en-US"/>
        </a:p>
      </dgm:t>
    </dgm:pt>
    <dgm:pt modelId="{395D56B4-0B7A-9246-AEC8-F9C2E5EA8AF6}" type="sibTrans" cxnId="{2D5F1530-F0D8-5847-A018-5D891D9A9DBB}">
      <dgm:prSet/>
      <dgm:spPr/>
      <dgm:t>
        <a:bodyPr/>
        <a:lstStyle/>
        <a:p>
          <a:endParaRPr lang="en-US"/>
        </a:p>
      </dgm:t>
    </dgm:pt>
    <dgm:pt modelId="{7028188E-6238-A64A-8C00-05E263414240}">
      <dgm:prSet/>
      <dgm:spPr/>
      <dgm:t>
        <a:bodyPr/>
        <a:lstStyle/>
        <a:p>
          <a:r>
            <a:rPr lang="en-US" dirty="0"/>
            <a:t>Overcome obstacles associated with in-person support groups</a:t>
          </a:r>
        </a:p>
      </dgm:t>
    </dgm:pt>
    <dgm:pt modelId="{D7B99E25-D608-2B41-9700-0F2864CB17B2}" type="parTrans" cxnId="{270FEF52-EC13-9941-AF48-8B61E1CF6E72}">
      <dgm:prSet/>
      <dgm:spPr/>
      <dgm:t>
        <a:bodyPr/>
        <a:lstStyle/>
        <a:p>
          <a:endParaRPr lang="en-US"/>
        </a:p>
      </dgm:t>
    </dgm:pt>
    <dgm:pt modelId="{CF8DA5A2-BD41-9747-A0E0-868980F1548A}" type="sibTrans" cxnId="{270FEF52-EC13-9941-AF48-8B61E1CF6E72}">
      <dgm:prSet/>
      <dgm:spPr/>
      <dgm:t>
        <a:bodyPr/>
        <a:lstStyle/>
        <a:p>
          <a:endParaRPr lang="en-US"/>
        </a:p>
      </dgm:t>
    </dgm:pt>
    <dgm:pt modelId="{B05B9FA3-3F0A-4A48-BE5D-47AFBC235A10}" type="pres">
      <dgm:prSet presAssocID="{C04FF91A-B0D9-C043-B59B-2532366552A4}" presName="Name0" presStyleCnt="0">
        <dgm:presLayoutVars>
          <dgm:dir/>
          <dgm:animLvl val="lvl"/>
          <dgm:resizeHandles val="exact"/>
        </dgm:presLayoutVars>
      </dgm:prSet>
      <dgm:spPr/>
    </dgm:pt>
    <dgm:pt modelId="{6031650B-6D09-574D-91A2-B742E822037F}" type="pres">
      <dgm:prSet presAssocID="{C04FF91A-B0D9-C043-B59B-2532366552A4}" presName="tSp" presStyleCnt="0"/>
      <dgm:spPr/>
    </dgm:pt>
    <dgm:pt modelId="{9A9E893B-7E21-0440-A06F-FC1FC764A6F7}" type="pres">
      <dgm:prSet presAssocID="{C04FF91A-B0D9-C043-B59B-2532366552A4}" presName="bSp" presStyleCnt="0"/>
      <dgm:spPr/>
    </dgm:pt>
    <dgm:pt modelId="{E5DDC38A-A91E-CE45-85E8-4BC8EB5E9B61}" type="pres">
      <dgm:prSet presAssocID="{C04FF91A-B0D9-C043-B59B-2532366552A4}" presName="process" presStyleCnt="0"/>
      <dgm:spPr/>
    </dgm:pt>
    <dgm:pt modelId="{4D9ECEC3-3831-5644-8F92-9F03742A5342}" type="pres">
      <dgm:prSet presAssocID="{794AA471-08EB-1C46-BD11-0CB9F559C758}" presName="composite1" presStyleCnt="0"/>
      <dgm:spPr/>
    </dgm:pt>
    <dgm:pt modelId="{ADC90380-699B-DF49-BD9F-203199F08F84}" type="pres">
      <dgm:prSet presAssocID="{794AA471-08EB-1C46-BD11-0CB9F559C758}" presName="dummyNode1" presStyleLbl="node1" presStyleIdx="0" presStyleCnt="4"/>
      <dgm:spPr/>
    </dgm:pt>
    <dgm:pt modelId="{7390F635-C277-CD47-94B9-D7EAC7AA4A51}" type="pres">
      <dgm:prSet presAssocID="{794AA471-08EB-1C46-BD11-0CB9F559C758}" presName="childNode1" presStyleLbl="bgAcc1" presStyleIdx="0" presStyleCnt="4" custScaleX="115482" custScaleY="169748">
        <dgm:presLayoutVars>
          <dgm:bulletEnabled val="1"/>
        </dgm:presLayoutVars>
      </dgm:prSet>
      <dgm:spPr/>
    </dgm:pt>
    <dgm:pt modelId="{6B76B931-CDD0-4240-A860-39D8FB3A317B}" type="pres">
      <dgm:prSet presAssocID="{794AA471-08EB-1C46-BD11-0CB9F559C758}" presName="childNode1tx" presStyleLbl="bgAcc1" presStyleIdx="0" presStyleCnt="4">
        <dgm:presLayoutVars>
          <dgm:bulletEnabled val="1"/>
        </dgm:presLayoutVars>
      </dgm:prSet>
      <dgm:spPr/>
    </dgm:pt>
    <dgm:pt modelId="{C4163F99-3FE4-CC4A-A2E4-DC89A01822FF}" type="pres">
      <dgm:prSet presAssocID="{794AA471-08EB-1C46-BD11-0CB9F559C758}" presName="parentNode1" presStyleLbl="node1" presStyleIdx="0" presStyleCnt="4" custLinFactNeighborX="-792" custLinFactNeighborY="33876">
        <dgm:presLayoutVars>
          <dgm:chMax val="1"/>
          <dgm:bulletEnabled val="1"/>
        </dgm:presLayoutVars>
      </dgm:prSet>
      <dgm:spPr/>
    </dgm:pt>
    <dgm:pt modelId="{A1EA5880-C0B6-D849-948F-613474A6E44E}" type="pres">
      <dgm:prSet presAssocID="{794AA471-08EB-1C46-BD11-0CB9F559C758}" presName="connSite1" presStyleCnt="0"/>
      <dgm:spPr/>
    </dgm:pt>
    <dgm:pt modelId="{FCBC57C8-3B5A-964B-8B77-BA109DD9817F}" type="pres">
      <dgm:prSet presAssocID="{558C2F0B-44DB-574D-8B81-0DFDB7F82011}" presName="Name9" presStyleLbl="sibTrans2D1" presStyleIdx="0" presStyleCnt="3"/>
      <dgm:spPr/>
    </dgm:pt>
    <dgm:pt modelId="{A65DDF8C-66A5-3F4B-84A5-6CAF31409E37}" type="pres">
      <dgm:prSet presAssocID="{BF80D063-481C-3E47-97E7-89318FE47697}" presName="composite2" presStyleCnt="0"/>
      <dgm:spPr/>
    </dgm:pt>
    <dgm:pt modelId="{18FD024C-3F11-FC48-B6AA-C5E8D59BB10C}" type="pres">
      <dgm:prSet presAssocID="{BF80D063-481C-3E47-97E7-89318FE47697}" presName="dummyNode2" presStyleLbl="node1" presStyleIdx="0" presStyleCnt="4"/>
      <dgm:spPr/>
    </dgm:pt>
    <dgm:pt modelId="{3C81AE11-4BA0-194A-BDBF-979CAB351546}" type="pres">
      <dgm:prSet presAssocID="{BF80D063-481C-3E47-97E7-89318FE47697}" presName="childNode2" presStyleLbl="bgAcc1" presStyleIdx="1" presStyleCnt="4" custScaleY="123202">
        <dgm:presLayoutVars>
          <dgm:bulletEnabled val="1"/>
        </dgm:presLayoutVars>
      </dgm:prSet>
      <dgm:spPr/>
    </dgm:pt>
    <dgm:pt modelId="{D8CD4C67-F041-004D-9B2D-970278B6FD0F}" type="pres">
      <dgm:prSet presAssocID="{BF80D063-481C-3E47-97E7-89318FE47697}" presName="childNode2tx" presStyleLbl="bgAcc1" presStyleIdx="1" presStyleCnt="4">
        <dgm:presLayoutVars>
          <dgm:bulletEnabled val="1"/>
        </dgm:presLayoutVars>
      </dgm:prSet>
      <dgm:spPr/>
    </dgm:pt>
    <dgm:pt modelId="{F56BC065-3197-154C-925C-4D12A8A06595}" type="pres">
      <dgm:prSet presAssocID="{BF80D063-481C-3E47-97E7-89318FE47697}" presName="parentNode2" presStyleLbl="node1" presStyleIdx="1" presStyleCnt="4" custLinFactNeighborY="-13949">
        <dgm:presLayoutVars>
          <dgm:chMax val="0"/>
          <dgm:bulletEnabled val="1"/>
        </dgm:presLayoutVars>
      </dgm:prSet>
      <dgm:spPr/>
    </dgm:pt>
    <dgm:pt modelId="{51AC3031-A538-2F4A-A60E-C0F896D166B3}" type="pres">
      <dgm:prSet presAssocID="{BF80D063-481C-3E47-97E7-89318FE47697}" presName="connSite2" presStyleCnt="0"/>
      <dgm:spPr/>
    </dgm:pt>
    <dgm:pt modelId="{CBCFC4F6-3C57-1747-9822-6131A4A2EB52}" type="pres">
      <dgm:prSet presAssocID="{1BF73FF0-4B9F-A647-BF6E-B3B7E54A7999}" presName="Name18" presStyleLbl="sibTrans2D1" presStyleIdx="1" presStyleCnt="3"/>
      <dgm:spPr/>
    </dgm:pt>
    <dgm:pt modelId="{BA232B4B-E336-564F-AD3A-09E20A3B4C48}" type="pres">
      <dgm:prSet presAssocID="{F53CCF9C-751A-9745-9BFC-947BBD5A8068}" presName="composite1" presStyleCnt="0"/>
      <dgm:spPr/>
    </dgm:pt>
    <dgm:pt modelId="{12D6F7A0-0155-664F-9766-0E21F78826E9}" type="pres">
      <dgm:prSet presAssocID="{F53CCF9C-751A-9745-9BFC-947BBD5A8068}" presName="dummyNode1" presStyleLbl="node1" presStyleIdx="1" presStyleCnt="4"/>
      <dgm:spPr/>
    </dgm:pt>
    <dgm:pt modelId="{C0A47908-2652-6148-8425-7DF9B9F6B393}" type="pres">
      <dgm:prSet presAssocID="{F53CCF9C-751A-9745-9BFC-947BBD5A8068}" presName="childNode1" presStyleLbl="bgAcc1" presStyleIdx="2" presStyleCnt="4" custScaleX="106869" custScaleY="120978">
        <dgm:presLayoutVars>
          <dgm:bulletEnabled val="1"/>
        </dgm:presLayoutVars>
      </dgm:prSet>
      <dgm:spPr/>
    </dgm:pt>
    <dgm:pt modelId="{072A92AB-34FB-B645-89C4-E835D2AE4883}" type="pres">
      <dgm:prSet presAssocID="{F53CCF9C-751A-9745-9BFC-947BBD5A8068}" presName="childNode1tx" presStyleLbl="bgAcc1" presStyleIdx="2" presStyleCnt="4">
        <dgm:presLayoutVars>
          <dgm:bulletEnabled val="1"/>
        </dgm:presLayoutVars>
      </dgm:prSet>
      <dgm:spPr/>
    </dgm:pt>
    <dgm:pt modelId="{55E58703-4910-4149-B666-B30B392BB6E0}" type="pres">
      <dgm:prSet presAssocID="{F53CCF9C-751A-9745-9BFC-947BBD5A8068}" presName="parentNode1" presStyleLbl="node1" presStyleIdx="2" presStyleCnt="4">
        <dgm:presLayoutVars>
          <dgm:chMax val="1"/>
          <dgm:bulletEnabled val="1"/>
        </dgm:presLayoutVars>
      </dgm:prSet>
      <dgm:spPr/>
    </dgm:pt>
    <dgm:pt modelId="{01B81523-36D9-CE44-AE48-9ED9CD357616}" type="pres">
      <dgm:prSet presAssocID="{F53CCF9C-751A-9745-9BFC-947BBD5A8068}" presName="connSite1" presStyleCnt="0"/>
      <dgm:spPr/>
    </dgm:pt>
    <dgm:pt modelId="{6505EDD9-5E7D-A14D-BC7E-ADB81942EAE2}" type="pres">
      <dgm:prSet presAssocID="{FFBCA4A8-64D1-6F47-AB7F-5DF8150FAAF1}" presName="Name9" presStyleLbl="sibTrans2D1" presStyleIdx="2" presStyleCnt="3"/>
      <dgm:spPr/>
    </dgm:pt>
    <dgm:pt modelId="{BA6F7CBD-C211-354D-BD1B-3473DFE92098}" type="pres">
      <dgm:prSet presAssocID="{0F2EEAD2-7EDE-C64C-925B-BA63589BDAC4}" presName="composite2" presStyleCnt="0"/>
      <dgm:spPr/>
    </dgm:pt>
    <dgm:pt modelId="{B341BEEB-2631-7E47-9852-5BEEA78D9815}" type="pres">
      <dgm:prSet presAssocID="{0F2EEAD2-7EDE-C64C-925B-BA63589BDAC4}" presName="dummyNode2" presStyleLbl="node1" presStyleIdx="2" presStyleCnt="4"/>
      <dgm:spPr/>
    </dgm:pt>
    <dgm:pt modelId="{601DF5B2-4CEE-C940-9264-492884BCC28D}" type="pres">
      <dgm:prSet presAssocID="{0F2EEAD2-7EDE-C64C-925B-BA63589BDAC4}" presName="childNode2" presStyleLbl="bgAcc1" presStyleIdx="3" presStyleCnt="4" custScaleY="118920">
        <dgm:presLayoutVars>
          <dgm:bulletEnabled val="1"/>
        </dgm:presLayoutVars>
      </dgm:prSet>
      <dgm:spPr/>
    </dgm:pt>
    <dgm:pt modelId="{1523300D-9505-B744-93DD-26871346F5DE}" type="pres">
      <dgm:prSet presAssocID="{0F2EEAD2-7EDE-C64C-925B-BA63589BDAC4}" presName="childNode2tx" presStyleLbl="bgAcc1" presStyleIdx="3" presStyleCnt="4">
        <dgm:presLayoutVars>
          <dgm:bulletEnabled val="1"/>
        </dgm:presLayoutVars>
      </dgm:prSet>
      <dgm:spPr/>
    </dgm:pt>
    <dgm:pt modelId="{B3AEFF92-95B1-2D4B-8D81-78E295EC3A24}" type="pres">
      <dgm:prSet presAssocID="{0F2EEAD2-7EDE-C64C-925B-BA63589BDAC4}" presName="parentNode2" presStyleLbl="node1" presStyleIdx="3" presStyleCnt="4" custLinFactNeighborX="3512" custLinFactNeighborY="-11956">
        <dgm:presLayoutVars>
          <dgm:chMax val="0"/>
          <dgm:bulletEnabled val="1"/>
        </dgm:presLayoutVars>
      </dgm:prSet>
      <dgm:spPr/>
    </dgm:pt>
    <dgm:pt modelId="{8AA3BCF9-5FEB-754D-B7A3-1AB7B8D45E4D}" type="pres">
      <dgm:prSet presAssocID="{0F2EEAD2-7EDE-C64C-925B-BA63589BDAC4}" presName="connSite2" presStyleCnt="0"/>
      <dgm:spPr/>
    </dgm:pt>
  </dgm:ptLst>
  <dgm:cxnLst>
    <dgm:cxn modelId="{8103460B-835C-E641-9D5B-AED087911F96}" type="presOf" srcId="{4CFF22EC-E4D4-1748-BC7E-4280431CDDA2}" destId="{7390F635-C277-CD47-94B9-D7EAC7AA4A51}" srcOrd="0" destOrd="2" presId="urn:microsoft.com/office/officeart/2005/8/layout/hProcess4"/>
    <dgm:cxn modelId="{94B6AD0E-363E-C341-AB8E-8BEE3AEBE21D}" srcId="{BF80D063-481C-3E47-97E7-89318FE47697}" destId="{25C1E59E-F04C-C349-9FCB-B57F4245CA1F}" srcOrd="0" destOrd="0" parTransId="{89B64AD5-6698-2C42-80F7-6567A4E1ECF8}" sibTransId="{BB803179-2680-344C-BA93-E234FEC02D18}"/>
    <dgm:cxn modelId="{4E478322-7D53-464B-A41A-E8EABA347E06}" type="presOf" srcId="{8786F895-E7DA-6F41-9528-2BC99228394F}" destId="{072A92AB-34FB-B645-89C4-E835D2AE4883}" srcOrd="1" destOrd="0" presId="urn:microsoft.com/office/officeart/2005/8/layout/hProcess4"/>
    <dgm:cxn modelId="{1479C027-C3CD-5A42-825D-447CC2710F67}" type="presOf" srcId="{7028188E-6238-A64A-8C00-05E263414240}" destId="{601DF5B2-4CEE-C940-9264-492884BCC28D}" srcOrd="0" destOrd="0" presId="urn:microsoft.com/office/officeart/2005/8/layout/hProcess4"/>
    <dgm:cxn modelId="{D72DC727-E4A3-2449-B051-1EF5B7241A36}" type="presOf" srcId="{558C2F0B-44DB-574D-8B81-0DFDB7F82011}" destId="{FCBC57C8-3B5A-964B-8B77-BA109DD9817F}" srcOrd="0" destOrd="0" presId="urn:microsoft.com/office/officeart/2005/8/layout/hProcess4"/>
    <dgm:cxn modelId="{E9763728-14FE-654C-9B21-02198A5D21F0}" srcId="{C04FF91A-B0D9-C043-B59B-2532366552A4}" destId="{BF80D063-481C-3E47-97E7-89318FE47697}" srcOrd="1" destOrd="0" parTransId="{034C73B4-3CA6-F749-9B55-8B5750FD938B}" sibTransId="{1BF73FF0-4B9F-A647-BF6E-B3B7E54A7999}"/>
    <dgm:cxn modelId="{605A1E2F-3E2E-444F-905A-AD6D3DA53594}" srcId="{A91CFC46-BD74-844C-82BB-671CA7522302}" destId="{DA29C4C7-AD5B-E243-A1C8-FD5EA6434BB7}" srcOrd="2" destOrd="0" parTransId="{884E1572-C911-424E-882F-5F4042B544FC}" sibTransId="{0BC221A3-E6A2-7045-999F-EC306D448A53}"/>
    <dgm:cxn modelId="{2D5F1530-F0D8-5847-A018-5D891D9A9DBB}" srcId="{C04FF91A-B0D9-C043-B59B-2532366552A4}" destId="{0F2EEAD2-7EDE-C64C-925B-BA63589BDAC4}" srcOrd="3" destOrd="0" parTransId="{94D25AE5-811E-5C4E-8B65-0F4B08E18758}" sibTransId="{395D56B4-0B7A-9246-AEC8-F9C2E5EA8AF6}"/>
    <dgm:cxn modelId="{B1E2AB36-8D9A-0A4F-865B-616C7E07C0C6}" srcId="{A91CFC46-BD74-844C-82BB-671CA7522302}" destId="{9DC00712-672D-774F-A8B0-F75881E9FAF8}" srcOrd="0" destOrd="0" parTransId="{2C0E6178-E4BF-2548-AD22-BB79343864C5}" sibTransId="{1838041D-06D8-5649-95F8-AA3E46A872EA}"/>
    <dgm:cxn modelId="{D1484944-9CBD-4B4F-8BAA-B83A7B93EAD0}" type="presOf" srcId="{DA29C4C7-AD5B-E243-A1C8-FD5EA6434BB7}" destId="{7390F635-C277-CD47-94B9-D7EAC7AA4A51}" srcOrd="0" destOrd="3" presId="urn:microsoft.com/office/officeart/2005/8/layout/hProcess4"/>
    <dgm:cxn modelId="{717EE346-630B-F94D-BC33-2FCFA127807B}" srcId="{C04FF91A-B0D9-C043-B59B-2532366552A4}" destId="{794AA471-08EB-1C46-BD11-0CB9F559C758}" srcOrd="0" destOrd="0" parTransId="{6B57EDFE-93E0-FE4B-9ED7-599C99737E71}" sibTransId="{558C2F0B-44DB-574D-8B81-0DFDB7F82011}"/>
    <dgm:cxn modelId="{7F97384E-2992-294F-BB61-A1768B1B9F69}" srcId="{C04FF91A-B0D9-C043-B59B-2532366552A4}" destId="{F53CCF9C-751A-9745-9BFC-947BBD5A8068}" srcOrd="2" destOrd="0" parTransId="{1133ADBF-92FE-CE45-8013-C4A0FFAF4934}" sibTransId="{FFBCA4A8-64D1-6F47-AB7F-5DF8150FAAF1}"/>
    <dgm:cxn modelId="{270FEF52-EC13-9941-AF48-8B61E1CF6E72}" srcId="{0F2EEAD2-7EDE-C64C-925B-BA63589BDAC4}" destId="{7028188E-6238-A64A-8C00-05E263414240}" srcOrd="0" destOrd="0" parTransId="{D7B99E25-D608-2B41-9700-0F2864CB17B2}" sibTransId="{CF8DA5A2-BD41-9747-A0E0-868980F1548A}"/>
    <dgm:cxn modelId="{0EE2AD56-05D0-D648-A047-3605A1C46299}" type="presOf" srcId="{F53CCF9C-751A-9745-9BFC-947BBD5A8068}" destId="{55E58703-4910-4149-B666-B30B392BB6E0}" srcOrd="0" destOrd="0" presId="urn:microsoft.com/office/officeart/2005/8/layout/hProcess4"/>
    <dgm:cxn modelId="{C808CE56-D370-F442-8587-177F92387625}" type="presOf" srcId="{9DC00712-672D-774F-A8B0-F75881E9FAF8}" destId="{6B76B931-CDD0-4240-A860-39D8FB3A317B}" srcOrd="1" destOrd="1" presId="urn:microsoft.com/office/officeart/2005/8/layout/hProcess4"/>
    <dgm:cxn modelId="{474EDE5B-8201-3C4D-B8E8-DD00475397F2}" type="presOf" srcId="{1BF73FF0-4B9F-A647-BF6E-B3B7E54A7999}" destId="{CBCFC4F6-3C57-1747-9822-6131A4A2EB52}" srcOrd="0" destOrd="0" presId="urn:microsoft.com/office/officeart/2005/8/layout/hProcess4"/>
    <dgm:cxn modelId="{7AC1D95F-3290-8D44-9E11-226B137E52D7}" type="presOf" srcId="{25C1E59E-F04C-C349-9FCB-B57F4245CA1F}" destId="{3C81AE11-4BA0-194A-BDBF-979CAB351546}" srcOrd="0" destOrd="0" presId="urn:microsoft.com/office/officeart/2005/8/layout/hProcess4"/>
    <dgm:cxn modelId="{2CBCA262-83EB-2D4B-A9D2-08D3C858D973}" type="presOf" srcId="{A91CFC46-BD74-844C-82BB-671CA7522302}" destId="{6B76B931-CDD0-4240-A860-39D8FB3A317B}" srcOrd="1" destOrd="0" presId="urn:microsoft.com/office/officeart/2005/8/layout/hProcess4"/>
    <dgm:cxn modelId="{A34F7F72-37C7-A74F-8C62-3E0AB538C2FF}" type="presOf" srcId="{A5A487A3-6A92-4447-809A-47405348297C}" destId="{D8CD4C67-F041-004D-9B2D-970278B6FD0F}" srcOrd="1" destOrd="1" presId="urn:microsoft.com/office/officeart/2005/8/layout/hProcess4"/>
    <dgm:cxn modelId="{68F48B85-E7BF-4742-BCE7-F4BDA1892550}" type="presOf" srcId="{FFBCA4A8-64D1-6F47-AB7F-5DF8150FAAF1}" destId="{6505EDD9-5E7D-A14D-BC7E-ADB81942EAE2}" srcOrd="0" destOrd="0" presId="urn:microsoft.com/office/officeart/2005/8/layout/hProcess4"/>
    <dgm:cxn modelId="{ADCF2388-C3F8-074F-9917-25FEA2C00F7D}" type="presOf" srcId="{4CFF22EC-E4D4-1748-BC7E-4280431CDDA2}" destId="{6B76B931-CDD0-4240-A860-39D8FB3A317B}" srcOrd="1" destOrd="2" presId="urn:microsoft.com/office/officeart/2005/8/layout/hProcess4"/>
    <dgm:cxn modelId="{52F3398E-7F08-4F44-BB5F-3DCB41DF8527}" type="presOf" srcId="{A5A487A3-6A92-4447-809A-47405348297C}" destId="{3C81AE11-4BA0-194A-BDBF-979CAB351546}" srcOrd="0" destOrd="1" presId="urn:microsoft.com/office/officeart/2005/8/layout/hProcess4"/>
    <dgm:cxn modelId="{5A2AF897-7264-054C-8699-1386A5EE9295}" srcId="{BF80D063-481C-3E47-97E7-89318FE47697}" destId="{A5A487A3-6A92-4447-809A-47405348297C}" srcOrd="1" destOrd="0" parTransId="{B30F72F8-D266-704B-9F5D-BA27BE018CE1}" sibTransId="{477E9C21-4C73-E348-8200-FC879EE6E707}"/>
    <dgm:cxn modelId="{1285739C-18A6-454B-B6CE-A9EE48E389CF}" type="presOf" srcId="{7028188E-6238-A64A-8C00-05E263414240}" destId="{1523300D-9505-B744-93DD-26871346F5DE}" srcOrd="1" destOrd="0" presId="urn:microsoft.com/office/officeart/2005/8/layout/hProcess4"/>
    <dgm:cxn modelId="{503E6A9D-D60B-774F-A75A-857FAED92E67}" srcId="{A91CFC46-BD74-844C-82BB-671CA7522302}" destId="{4CFF22EC-E4D4-1748-BC7E-4280431CDDA2}" srcOrd="1" destOrd="0" parTransId="{D3335067-BDF8-F941-8B40-EE9BF7373805}" sibTransId="{A1464C5B-5917-494F-9D56-A4249345934E}"/>
    <dgm:cxn modelId="{33BAA0A4-4C85-124F-B6F9-A69C863754BD}" type="presOf" srcId="{9DC00712-672D-774F-A8B0-F75881E9FAF8}" destId="{7390F635-C277-CD47-94B9-D7EAC7AA4A51}" srcOrd="0" destOrd="1" presId="urn:microsoft.com/office/officeart/2005/8/layout/hProcess4"/>
    <dgm:cxn modelId="{831458B3-B21D-FD44-BD60-558B790E6954}" type="presOf" srcId="{794AA471-08EB-1C46-BD11-0CB9F559C758}" destId="{C4163F99-3FE4-CC4A-A2E4-DC89A01822FF}" srcOrd="0" destOrd="0" presId="urn:microsoft.com/office/officeart/2005/8/layout/hProcess4"/>
    <dgm:cxn modelId="{813807B4-0A60-1F41-871A-B89577D4818E}" type="presOf" srcId="{A91CFC46-BD74-844C-82BB-671CA7522302}" destId="{7390F635-C277-CD47-94B9-D7EAC7AA4A51}" srcOrd="0" destOrd="0" presId="urn:microsoft.com/office/officeart/2005/8/layout/hProcess4"/>
    <dgm:cxn modelId="{C820ADB7-D4EC-6B47-9A9F-EECADB5BD72A}" type="presOf" srcId="{8786F895-E7DA-6F41-9528-2BC99228394F}" destId="{C0A47908-2652-6148-8425-7DF9B9F6B393}" srcOrd="0" destOrd="0" presId="urn:microsoft.com/office/officeart/2005/8/layout/hProcess4"/>
    <dgm:cxn modelId="{4F472BBA-F3F6-934E-9635-C5E8F460F521}" type="presOf" srcId="{DA29C4C7-AD5B-E243-A1C8-FD5EA6434BB7}" destId="{6B76B931-CDD0-4240-A860-39D8FB3A317B}" srcOrd="1" destOrd="3" presId="urn:microsoft.com/office/officeart/2005/8/layout/hProcess4"/>
    <dgm:cxn modelId="{DADA88D5-9D94-0144-A61D-E70C79FD4A08}" type="presOf" srcId="{BF80D063-481C-3E47-97E7-89318FE47697}" destId="{F56BC065-3197-154C-925C-4D12A8A06595}" srcOrd="0" destOrd="0" presId="urn:microsoft.com/office/officeart/2005/8/layout/hProcess4"/>
    <dgm:cxn modelId="{F231A1E8-8B37-4549-895A-6F543D6BC572}" type="presOf" srcId="{0F2EEAD2-7EDE-C64C-925B-BA63589BDAC4}" destId="{B3AEFF92-95B1-2D4B-8D81-78E295EC3A24}" srcOrd="0" destOrd="0" presId="urn:microsoft.com/office/officeart/2005/8/layout/hProcess4"/>
    <dgm:cxn modelId="{C88530F6-6A81-1944-A572-D035C320FF15}" type="presOf" srcId="{C04FF91A-B0D9-C043-B59B-2532366552A4}" destId="{B05B9FA3-3F0A-4A48-BE5D-47AFBC235A10}" srcOrd="0" destOrd="0" presId="urn:microsoft.com/office/officeart/2005/8/layout/hProcess4"/>
    <dgm:cxn modelId="{06D29EF6-58C1-B044-B64E-A39986CA14DF}" srcId="{794AA471-08EB-1C46-BD11-0CB9F559C758}" destId="{A91CFC46-BD74-844C-82BB-671CA7522302}" srcOrd="0" destOrd="0" parTransId="{91C764F3-6B89-8A44-966B-52641A43D207}" sibTransId="{05E4BAB3-0D70-AB45-B75F-7DF4AAAABB29}"/>
    <dgm:cxn modelId="{B53262F7-B49F-FB4E-B1FE-335C371409BF}" type="presOf" srcId="{25C1E59E-F04C-C349-9FCB-B57F4245CA1F}" destId="{D8CD4C67-F041-004D-9B2D-970278B6FD0F}" srcOrd="1" destOrd="0" presId="urn:microsoft.com/office/officeart/2005/8/layout/hProcess4"/>
    <dgm:cxn modelId="{EAB4FCFF-44EA-D442-AEED-472D781258D1}" srcId="{F53CCF9C-751A-9745-9BFC-947BBD5A8068}" destId="{8786F895-E7DA-6F41-9528-2BC99228394F}" srcOrd="0" destOrd="0" parTransId="{4D3C7098-8ECA-BA4E-A37C-C9F9AEB897B3}" sibTransId="{23E09932-5316-2F46-BC2F-357C0663CEFD}"/>
    <dgm:cxn modelId="{B02D1865-98D0-0043-8602-8839C747E345}" type="presParOf" srcId="{B05B9FA3-3F0A-4A48-BE5D-47AFBC235A10}" destId="{6031650B-6D09-574D-91A2-B742E822037F}" srcOrd="0" destOrd="0" presId="urn:microsoft.com/office/officeart/2005/8/layout/hProcess4"/>
    <dgm:cxn modelId="{104711FF-2AE5-244C-B151-1DAFCB9C1B4E}" type="presParOf" srcId="{B05B9FA3-3F0A-4A48-BE5D-47AFBC235A10}" destId="{9A9E893B-7E21-0440-A06F-FC1FC764A6F7}" srcOrd="1" destOrd="0" presId="urn:microsoft.com/office/officeart/2005/8/layout/hProcess4"/>
    <dgm:cxn modelId="{036710BE-9784-BA47-8429-4BD01A048B85}" type="presParOf" srcId="{B05B9FA3-3F0A-4A48-BE5D-47AFBC235A10}" destId="{E5DDC38A-A91E-CE45-85E8-4BC8EB5E9B61}" srcOrd="2" destOrd="0" presId="urn:microsoft.com/office/officeart/2005/8/layout/hProcess4"/>
    <dgm:cxn modelId="{31F0AAAF-2944-C840-854B-C2E1BA993137}" type="presParOf" srcId="{E5DDC38A-A91E-CE45-85E8-4BC8EB5E9B61}" destId="{4D9ECEC3-3831-5644-8F92-9F03742A5342}" srcOrd="0" destOrd="0" presId="urn:microsoft.com/office/officeart/2005/8/layout/hProcess4"/>
    <dgm:cxn modelId="{CDA20805-6BAA-E248-B7D0-37F1B0AD88E7}" type="presParOf" srcId="{4D9ECEC3-3831-5644-8F92-9F03742A5342}" destId="{ADC90380-699B-DF49-BD9F-203199F08F84}" srcOrd="0" destOrd="0" presId="urn:microsoft.com/office/officeart/2005/8/layout/hProcess4"/>
    <dgm:cxn modelId="{7AAA93F3-153A-8D4F-9571-6E45E649DA32}" type="presParOf" srcId="{4D9ECEC3-3831-5644-8F92-9F03742A5342}" destId="{7390F635-C277-CD47-94B9-D7EAC7AA4A51}" srcOrd="1" destOrd="0" presId="urn:microsoft.com/office/officeart/2005/8/layout/hProcess4"/>
    <dgm:cxn modelId="{901F61A9-7165-834E-AB61-85F74028636B}" type="presParOf" srcId="{4D9ECEC3-3831-5644-8F92-9F03742A5342}" destId="{6B76B931-CDD0-4240-A860-39D8FB3A317B}" srcOrd="2" destOrd="0" presId="urn:microsoft.com/office/officeart/2005/8/layout/hProcess4"/>
    <dgm:cxn modelId="{1324CD8C-B9F3-F64E-ABAB-EBC0A0363280}" type="presParOf" srcId="{4D9ECEC3-3831-5644-8F92-9F03742A5342}" destId="{C4163F99-3FE4-CC4A-A2E4-DC89A01822FF}" srcOrd="3" destOrd="0" presId="urn:microsoft.com/office/officeart/2005/8/layout/hProcess4"/>
    <dgm:cxn modelId="{3DFB4C1B-BBEB-2249-8C53-980742CA35D5}" type="presParOf" srcId="{4D9ECEC3-3831-5644-8F92-9F03742A5342}" destId="{A1EA5880-C0B6-D849-948F-613474A6E44E}" srcOrd="4" destOrd="0" presId="urn:microsoft.com/office/officeart/2005/8/layout/hProcess4"/>
    <dgm:cxn modelId="{6CFD0F4A-76AD-414B-B7D1-DEEDF8052277}" type="presParOf" srcId="{E5DDC38A-A91E-CE45-85E8-4BC8EB5E9B61}" destId="{FCBC57C8-3B5A-964B-8B77-BA109DD9817F}" srcOrd="1" destOrd="0" presId="urn:microsoft.com/office/officeart/2005/8/layout/hProcess4"/>
    <dgm:cxn modelId="{C254A0C3-4D6F-BC4B-A7F5-46FDC48C98D9}" type="presParOf" srcId="{E5DDC38A-A91E-CE45-85E8-4BC8EB5E9B61}" destId="{A65DDF8C-66A5-3F4B-84A5-6CAF31409E37}" srcOrd="2" destOrd="0" presId="urn:microsoft.com/office/officeart/2005/8/layout/hProcess4"/>
    <dgm:cxn modelId="{3921A39C-9589-9C4E-832F-B7249A4AD39A}" type="presParOf" srcId="{A65DDF8C-66A5-3F4B-84A5-6CAF31409E37}" destId="{18FD024C-3F11-FC48-B6AA-C5E8D59BB10C}" srcOrd="0" destOrd="0" presId="urn:microsoft.com/office/officeart/2005/8/layout/hProcess4"/>
    <dgm:cxn modelId="{FE76B694-5E6A-984B-82EB-E106AD071FC8}" type="presParOf" srcId="{A65DDF8C-66A5-3F4B-84A5-6CAF31409E37}" destId="{3C81AE11-4BA0-194A-BDBF-979CAB351546}" srcOrd="1" destOrd="0" presId="urn:microsoft.com/office/officeart/2005/8/layout/hProcess4"/>
    <dgm:cxn modelId="{6A1402EB-C6C2-BE4B-AA22-53323291D448}" type="presParOf" srcId="{A65DDF8C-66A5-3F4B-84A5-6CAF31409E37}" destId="{D8CD4C67-F041-004D-9B2D-970278B6FD0F}" srcOrd="2" destOrd="0" presId="urn:microsoft.com/office/officeart/2005/8/layout/hProcess4"/>
    <dgm:cxn modelId="{B21C7992-2F1C-AA4A-9345-61F4816748B1}" type="presParOf" srcId="{A65DDF8C-66A5-3F4B-84A5-6CAF31409E37}" destId="{F56BC065-3197-154C-925C-4D12A8A06595}" srcOrd="3" destOrd="0" presId="urn:microsoft.com/office/officeart/2005/8/layout/hProcess4"/>
    <dgm:cxn modelId="{FE1E4E82-B51C-7B46-9C90-EEF435300ECC}" type="presParOf" srcId="{A65DDF8C-66A5-3F4B-84A5-6CAF31409E37}" destId="{51AC3031-A538-2F4A-A60E-C0F896D166B3}" srcOrd="4" destOrd="0" presId="urn:microsoft.com/office/officeart/2005/8/layout/hProcess4"/>
    <dgm:cxn modelId="{7BB97711-2034-0D4D-907B-2B7F2828BE0A}" type="presParOf" srcId="{E5DDC38A-A91E-CE45-85E8-4BC8EB5E9B61}" destId="{CBCFC4F6-3C57-1747-9822-6131A4A2EB52}" srcOrd="3" destOrd="0" presId="urn:microsoft.com/office/officeart/2005/8/layout/hProcess4"/>
    <dgm:cxn modelId="{0DC3F730-B97E-8D43-BF91-039A06B18479}" type="presParOf" srcId="{E5DDC38A-A91E-CE45-85E8-4BC8EB5E9B61}" destId="{BA232B4B-E336-564F-AD3A-09E20A3B4C48}" srcOrd="4" destOrd="0" presId="urn:microsoft.com/office/officeart/2005/8/layout/hProcess4"/>
    <dgm:cxn modelId="{F713D1EF-54FA-144C-8275-614388F880C6}" type="presParOf" srcId="{BA232B4B-E336-564F-AD3A-09E20A3B4C48}" destId="{12D6F7A0-0155-664F-9766-0E21F78826E9}" srcOrd="0" destOrd="0" presId="urn:microsoft.com/office/officeart/2005/8/layout/hProcess4"/>
    <dgm:cxn modelId="{29EC0F43-B951-6540-BEDC-2F63D2C17642}" type="presParOf" srcId="{BA232B4B-E336-564F-AD3A-09E20A3B4C48}" destId="{C0A47908-2652-6148-8425-7DF9B9F6B393}" srcOrd="1" destOrd="0" presId="urn:microsoft.com/office/officeart/2005/8/layout/hProcess4"/>
    <dgm:cxn modelId="{C55E9A94-A139-1D46-9B93-F5DC994F909D}" type="presParOf" srcId="{BA232B4B-E336-564F-AD3A-09E20A3B4C48}" destId="{072A92AB-34FB-B645-89C4-E835D2AE4883}" srcOrd="2" destOrd="0" presId="urn:microsoft.com/office/officeart/2005/8/layout/hProcess4"/>
    <dgm:cxn modelId="{88764FFA-F1E4-B343-93E4-066357FE9E2F}" type="presParOf" srcId="{BA232B4B-E336-564F-AD3A-09E20A3B4C48}" destId="{55E58703-4910-4149-B666-B30B392BB6E0}" srcOrd="3" destOrd="0" presId="urn:microsoft.com/office/officeart/2005/8/layout/hProcess4"/>
    <dgm:cxn modelId="{7A9DB49A-E3DB-3947-8178-CA42B33E3F1B}" type="presParOf" srcId="{BA232B4B-E336-564F-AD3A-09E20A3B4C48}" destId="{01B81523-36D9-CE44-AE48-9ED9CD357616}" srcOrd="4" destOrd="0" presId="urn:microsoft.com/office/officeart/2005/8/layout/hProcess4"/>
    <dgm:cxn modelId="{F690E676-6AEC-B84F-9B92-06975669F72E}" type="presParOf" srcId="{E5DDC38A-A91E-CE45-85E8-4BC8EB5E9B61}" destId="{6505EDD9-5E7D-A14D-BC7E-ADB81942EAE2}" srcOrd="5" destOrd="0" presId="urn:microsoft.com/office/officeart/2005/8/layout/hProcess4"/>
    <dgm:cxn modelId="{1E746411-EC65-4846-BF3D-81507D4215F4}" type="presParOf" srcId="{E5DDC38A-A91E-CE45-85E8-4BC8EB5E9B61}" destId="{BA6F7CBD-C211-354D-BD1B-3473DFE92098}" srcOrd="6" destOrd="0" presId="urn:microsoft.com/office/officeart/2005/8/layout/hProcess4"/>
    <dgm:cxn modelId="{D106524C-6493-0E47-B018-8192166CA37D}" type="presParOf" srcId="{BA6F7CBD-C211-354D-BD1B-3473DFE92098}" destId="{B341BEEB-2631-7E47-9852-5BEEA78D9815}" srcOrd="0" destOrd="0" presId="urn:microsoft.com/office/officeart/2005/8/layout/hProcess4"/>
    <dgm:cxn modelId="{918ADE3A-5633-9A44-A42A-477DF68F0134}" type="presParOf" srcId="{BA6F7CBD-C211-354D-BD1B-3473DFE92098}" destId="{601DF5B2-4CEE-C940-9264-492884BCC28D}" srcOrd="1" destOrd="0" presId="urn:microsoft.com/office/officeart/2005/8/layout/hProcess4"/>
    <dgm:cxn modelId="{09A948EC-4B02-9240-8B00-5C1B47DC28C9}" type="presParOf" srcId="{BA6F7CBD-C211-354D-BD1B-3473DFE92098}" destId="{1523300D-9505-B744-93DD-26871346F5DE}" srcOrd="2" destOrd="0" presId="urn:microsoft.com/office/officeart/2005/8/layout/hProcess4"/>
    <dgm:cxn modelId="{8A452A5B-35FE-5C4D-9BD3-4513D917DBEB}" type="presParOf" srcId="{BA6F7CBD-C211-354D-BD1B-3473DFE92098}" destId="{B3AEFF92-95B1-2D4B-8D81-78E295EC3A24}" srcOrd="3" destOrd="0" presId="urn:microsoft.com/office/officeart/2005/8/layout/hProcess4"/>
    <dgm:cxn modelId="{9FE28FCC-D7FD-CC4B-9996-3B90A27026F7}" type="presParOf" srcId="{BA6F7CBD-C211-354D-BD1B-3473DFE92098}" destId="{8AA3BCF9-5FEB-754D-B7A3-1AB7B8D45E4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4543D3B-FEC6-8341-996F-03DFAEB58864}" type="doc">
      <dgm:prSet loTypeId="urn:microsoft.com/office/officeart/2005/8/layout/vList5" loCatId="" qsTypeId="urn:microsoft.com/office/officeart/2005/8/quickstyle/simple1" qsCatId="simple" csTypeId="urn:microsoft.com/office/officeart/2005/8/colors/colorful1" csCatId="colorful" phldr="1"/>
      <dgm:spPr/>
      <dgm:t>
        <a:bodyPr/>
        <a:lstStyle/>
        <a:p>
          <a:endParaRPr lang="en-US"/>
        </a:p>
      </dgm:t>
    </dgm:pt>
    <dgm:pt modelId="{4200A936-6653-D34C-93B0-88CF248B3C67}">
      <dgm:prSet phldrT="[Text]"/>
      <dgm:spPr>
        <a:solidFill>
          <a:srgbClr val="7030A0">
            <a:alpha val="39912"/>
          </a:srgbClr>
        </a:solidFill>
      </dgm:spPr>
      <dgm:t>
        <a:bodyPr/>
        <a:lstStyle/>
        <a:p>
          <a:r>
            <a:rPr lang="en-US" dirty="0"/>
            <a:t>Self reflection</a:t>
          </a:r>
        </a:p>
      </dgm:t>
    </dgm:pt>
    <dgm:pt modelId="{5CA42F2D-4288-2A48-B1C2-8D5194F5E40B}" type="parTrans" cxnId="{CB331EFD-44D7-1747-8ED6-0BBE946040C5}">
      <dgm:prSet/>
      <dgm:spPr/>
      <dgm:t>
        <a:bodyPr/>
        <a:lstStyle/>
        <a:p>
          <a:endParaRPr lang="en-US"/>
        </a:p>
      </dgm:t>
    </dgm:pt>
    <dgm:pt modelId="{E2058F50-C08B-AC43-8162-D011D6013305}" type="sibTrans" cxnId="{CB331EFD-44D7-1747-8ED6-0BBE946040C5}">
      <dgm:prSet/>
      <dgm:spPr/>
      <dgm:t>
        <a:bodyPr/>
        <a:lstStyle/>
        <a:p>
          <a:endParaRPr lang="en-US"/>
        </a:p>
      </dgm:t>
    </dgm:pt>
    <dgm:pt modelId="{F2DE4CFB-BF87-4148-9DF9-21B0C11E9484}">
      <dgm:prSet phldrT="[Text]"/>
      <dgm:spPr>
        <a:solidFill>
          <a:srgbClr val="7030A0">
            <a:alpha val="16000"/>
          </a:srgbClr>
        </a:solidFill>
      </dgm:spPr>
      <dgm:t>
        <a:bodyPr/>
        <a:lstStyle/>
        <a:p>
          <a:r>
            <a:rPr lang="en-US" dirty="0"/>
            <a:t>Per Leadership Trait Questionnaire (LTQ) &amp; Leadership Self-Assessment, student experienced personal growth and development</a:t>
          </a:r>
        </a:p>
      </dgm:t>
    </dgm:pt>
    <dgm:pt modelId="{93F380A5-DEA4-9240-AEC5-95CB26F16AAF}" type="parTrans" cxnId="{71591EA5-D197-924F-9986-02370F548383}">
      <dgm:prSet/>
      <dgm:spPr/>
      <dgm:t>
        <a:bodyPr/>
        <a:lstStyle/>
        <a:p>
          <a:endParaRPr lang="en-US"/>
        </a:p>
      </dgm:t>
    </dgm:pt>
    <dgm:pt modelId="{25870949-CE61-804F-ACB7-7AB669A067F9}" type="sibTrans" cxnId="{71591EA5-D197-924F-9986-02370F548383}">
      <dgm:prSet/>
      <dgm:spPr/>
      <dgm:t>
        <a:bodyPr/>
        <a:lstStyle/>
        <a:p>
          <a:endParaRPr lang="en-US"/>
        </a:p>
      </dgm:t>
    </dgm:pt>
    <dgm:pt modelId="{48A0B316-0024-2544-BE92-5DF1FBD99CB6}">
      <dgm:prSet phldrT="[Text]"/>
      <dgm:spPr>
        <a:solidFill>
          <a:srgbClr val="FF0000">
            <a:alpha val="49000"/>
          </a:srgbClr>
        </a:solidFill>
      </dgm:spPr>
      <dgm:t>
        <a:bodyPr/>
        <a:lstStyle/>
        <a:p>
          <a:r>
            <a:rPr lang="en-US" dirty="0"/>
            <a:t>Participant feedback</a:t>
          </a:r>
        </a:p>
      </dgm:t>
    </dgm:pt>
    <dgm:pt modelId="{10711494-55DD-9149-A93E-EC56BCB585A1}" type="parTrans" cxnId="{7F93CC63-8B60-CA4F-9150-1CDB94F0EC83}">
      <dgm:prSet/>
      <dgm:spPr/>
      <dgm:t>
        <a:bodyPr/>
        <a:lstStyle/>
        <a:p>
          <a:endParaRPr lang="en-US"/>
        </a:p>
      </dgm:t>
    </dgm:pt>
    <dgm:pt modelId="{F7ED72E7-5E81-E747-B875-A44C9101049C}" type="sibTrans" cxnId="{7F93CC63-8B60-CA4F-9150-1CDB94F0EC83}">
      <dgm:prSet/>
      <dgm:spPr/>
      <dgm:t>
        <a:bodyPr/>
        <a:lstStyle/>
        <a:p>
          <a:endParaRPr lang="en-US"/>
        </a:p>
      </dgm:t>
    </dgm:pt>
    <dgm:pt modelId="{4EC64218-C077-BA4E-9D1F-A3B4DD88A725}">
      <dgm:prSet phldrT="[Text]"/>
      <dgm:spPr>
        <a:solidFill>
          <a:srgbClr val="FF0000">
            <a:alpha val="21690"/>
          </a:srgbClr>
        </a:solidFill>
      </dgm:spPr>
      <dgm:t>
        <a:bodyPr/>
        <a:lstStyle/>
        <a:p>
          <a:r>
            <a:rPr lang="en-US" dirty="0"/>
            <a:t>100% of participants agreed that the facilitator created a safe &amp; supportive learning environment  </a:t>
          </a:r>
        </a:p>
      </dgm:t>
    </dgm:pt>
    <dgm:pt modelId="{EA81A5C1-D845-FC45-8382-547DCA5B26F2}" type="parTrans" cxnId="{7FC8EED4-303B-1F4C-8697-DC2A3F9B04E5}">
      <dgm:prSet/>
      <dgm:spPr/>
      <dgm:t>
        <a:bodyPr/>
        <a:lstStyle/>
        <a:p>
          <a:endParaRPr lang="en-US"/>
        </a:p>
      </dgm:t>
    </dgm:pt>
    <dgm:pt modelId="{C11F7C5E-5DB8-4740-95A6-15811B334591}" type="sibTrans" cxnId="{7FC8EED4-303B-1F4C-8697-DC2A3F9B04E5}">
      <dgm:prSet/>
      <dgm:spPr/>
      <dgm:t>
        <a:bodyPr/>
        <a:lstStyle/>
        <a:p>
          <a:endParaRPr lang="en-US"/>
        </a:p>
      </dgm:t>
    </dgm:pt>
    <dgm:pt modelId="{9D6C7AC0-1ED6-2946-81EE-2643D9371E0D}">
      <dgm:prSet phldrT="[Text]"/>
      <dgm:spPr>
        <a:solidFill>
          <a:srgbClr val="FF0000">
            <a:alpha val="21690"/>
          </a:srgbClr>
        </a:solidFill>
      </dgm:spPr>
      <dgm:t>
        <a:bodyPr/>
        <a:lstStyle/>
        <a:p>
          <a:r>
            <a:rPr lang="en-US" dirty="0"/>
            <a:t>100% of participants reported that the overall experience was positive</a:t>
          </a:r>
        </a:p>
      </dgm:t>
    </dgm:pt>
    <dgm:pt modelId="{2A36EF64-08FD-BA43-AD4A-B67725F81134}" type="parTrans" cxnId="{9E460049-7010-2B45-8CD3-444C745C6BB0}">
      <dgm:prSet/>
      <dgm:spPr/>
      <dgm:t>
        <a:bodyPr/>
        <a:lstStyle/>
        <a:p>
          <a:endParaRPr lang="en-US"/>
        </a:p>
      </dgm:t>
    </dgm:pt>
    <dgm:pt modelId="{55FE0BF5-90B3-5541-9BB1-B22FD2A999A2}" type="sibTrans" cxnId="{9E460049-7010-2B45-8CD3-444C745C6BB0}">
      <dgm:prSet/>
      <dgm:spPr/>
      <dgm:t>
        <a:bodyPr/>
        <a:lstStyle/>
        <a:p>
          <a:endParaRPr lang="en-US"/>
        </a:p>
      </dgm:t>
    </dgm:pt>
    <dgm:pt modelId="{091593ED-09B0-2249-8042-72FCD9140267}" type="pres">
      <dgm:prSet presAssocID="{D4543D3B-FEC6-8341-996F-03DFAEB58864}" presName="Name0" presStyleCnt="0">
        <dgm:presLayoutVars>
          <dgm:dir/>
          <dgm:animLvl val="lvl"/>
          <dgm:resizeHandles val="exact"/>
        </dgm:presLayoutVars>
      </dgm:prSet>
      <dgm:spPr/>
    </dgm:pt>
    <dgm:pt modelId="{1862BBF2-D4F8-9346-839E-A8501558DB07}" type="pres">
      <dgm:prSet presAssocID="{4200A936-6653-D34C-93B0-88CF248B3C67}" presName="linNode" presStyleCnt="0"/>
      <dgm:spPr/>
    </dgm:pt>
    <dgm:pt modelId="{96DC68FB-1072-8148-9493-641713344CC1}" type="pres">
      <dgm:prSet presAssocID="{4200A936-6653-D34C-93B0-88CF248B3C67}" presName="parentText" presStyleLbl="node1" presStyleIdx="0" presStyleCnt="2">
        <dgm:presLayoutVars>
          <dgm:chMax val="1"/>
          <dgm:bulletEnabled val="1"/>
        </dgm:presLayoutVars>
      </dgm:prSet>
      <dgm:spPr/>
    </dgm:pt>
    <dgm:pt modelId="{0294B452-8150-6C4E-AC0C-F9003608E669}" type="pres">
      <dgm:prSet presAssocID="{4200A936-6653-D34C-93B0-88CF248B3C67}" presName="descendantText" presStyleLbl="alignAccFollowNode1" presStyleIdx="0" presStyleCnt="2">
        <dgm:presLayoutVars>
          <dgm:bulletEnabled val="1"/>
        </dgm:presLayoutVars>
      </dgm:prSet>
      <dgm:spPr/>
    </dgm:pt>
    <dgm:pt modelId="{74020684-461A-EE45-ACF4-70A9BCD8C9AC}" type="pres">
      <dgm:prSet presAssocID="{E2058F50-C08B-AC43-8162-D011D6013305}" presName="sp" presStyleCnt="0"/>
      <dgm:spPr/>
    </dgm:pt>
    <dgm:pt modelId="{A385EAFE-73D8-B34D-AD38-34746750F24C}" type="pres">
      <dgm:prSet presAssocID="{48A0B316-0024-2544-BE92-5DF1FBD99CB6}" presName="linNode" presStyleCnt="0"/>
      <dgm:spPr/>
    </dgm:pt>
    <dgm:pt modelId="{21EA6810-0D41-3348-A426-A19D9C8EA711}" type="pres">
      <dgm:prSet presAssocID="{48A0B316-0024-2544-BE92-5DF1FBD99CB6}" presName="parentText" presStyleLbl="node1" presStyleIdx="1" presStyleCnt="2">
        <dgm:presLayoutVars>
          <dgm:chMax val="1"/>
          <dgm:bulletEnabled val="1"/>
        </dgm:presLayoutVars>
      </dgm:prSet>
      <dgm:spPr/>
    </dgm:pt>
    <dgm:pt modelId="{3433C2F7-BFCA-5F44-816B-8953BD61E6DE}" type="pres">
      <dgm:prSet presAssocID="{48A0B316-0024-2544-BE92-5DF1FBD99CB6}" presName="descendantText" presStyleLbl="alignAccFollowNode1" presStyleIdx="1" presStyleCnt="2">
        <dgm:presLayoutVars>
          <dgm:bulletEnabled val="1"/>
        </dgm:presLayoutVars>
      </dgm:prSet>
      <dgm:spPr/>
    </dgm:pt>
  </dgm:ptLst>
  <dgm:cxnLst>
    <dgm:cxn modelId="{2D99C805-EB63-3A4C-9D60-5497DEC9ED1B}" type="presOf" srcId="{F2DE4CFB-BF87-4148-9DF9-21B0C11E9484}" destId="{0294B452-8150-6C4E-AC0C-F9003608E669}" srcOrd="0" destOrd="0" presId="urn:microsoft.com/office/officeart/2005/8/layout/vList5"/>
    <dgm:cxn modelId="{9E460049-7010-2B45-8CD3-444C745C6BB0}" srcId="{48A0B316-0024-2544-BE92-5DF1FBD99CB6}" destId="{9D6C7AC0-1ED6-2946-81EE-2643D9371E0D}" srcOrd="1" destOrd="0" parTransId="{2A36EF64-08FD-BA43-AD4A-B67725F81134}" sibTransId="{55FE0BF5-90B3-5541-9BB1-B22FD2A999A2}"/>
    <dgm:cxn modelId="{4D144749-80DF-7846-804D-E2636D676052}" type="presOf" srcId="{4200A936-6653-D34C-93B0-88CF248B3C67}" destId="{96DC68FB-1072-8148-9493-641713344CC1}" srcOrd="0" destOrd="0" presId="urn:microsoft.com/office/officeart/2005/8/layout/vList5"/>
    <dgm:cxn modelId="{A20E8E61-72D0-3041-BDF3-5986D8769660}" type="presOf" srcId="{9D6C7AC0-1ED6-2946-81EE-2643D9371E0D}" destId="{3433C2F7-BFCA-5F44-816B-8953BD61E6DE}" srcOrd="0" destOrd="1" presId="urn:microsoft.com/office/officeart/2005/8/layout/vList5"/>
    <dgm:cxn modelId="{7F93CC63-8B60-CA4F-9150-1CDB94F0EC83}" srcId="{D4543D3B-FEC6-8341-996F-03DFAEB58864}" destId="{48A0B316-0024-2544-BE92-5DF1FBD99CB6}" srcOrd="1" destOrd="0" parTransId="{10711494-55DD-9149-A93E-EC56BCB585A1}" sibTransId="{F7ED72E7-5E81-E747-B875-A44C9101049C}"/>
    <dgm:cxn modelId="{44B4777B-6EAD-F044-8551-4C2EA7A7A2A6}" type="presOf" srcId="{48A0B316-0024-2544-BE92-5DF1FBD99CB6}" destId="{21EA6810-0D41-3348-A426-A19D9C8EA711}" srcOrd="0" destOrd="0" presId="urn:microsoft.com/office/officeart/2005/8/layout/vList5"/>
    <dgm:cxn modelId="{E628908C-DAF9-6B40-A642-D1F38860BC9E}" type="presOf" srcId="{D4543D3B-FEC6-8341-996F-03DFAEB58864}" destId="{091593ED-09B0-2249-8042-72FCD9140267}" srcOrd="0" destOrd="0" presId="urn:microsoft.com/office/officeart/2005/8/layout/vList5"/>
    <dgm:cxn modelId="{145C1CA1-0D70-1346-A50A-F3BCDEE9E76B}" type="presOf" srcId="{4EC64218-C077-BA4E-9D1F-A3B4DD88A725}" destId="{3433C2F7-BFCA-5F44-816B-8953BD61E6DE}" srcOrd="0" destOrd="0" presId="urn:microsoft.com/office/officeart/2005/8/layout/vList5"/>
    <dgm:cxn modelId="{71591EA5-D197-924F-9986-02370F548383}" srcId="{4200A936-6653-D34C-93B0-88CF248B3C67}" destId="{F2DE4CFB-BF87-4148-9DF9-21B0C11E9484}" srcOrd="0" destOrd="0" parTransId="{93F380A5-DEA4-9240-AEC5-95CB26F16AAF}" sibTransId="{25870949-CE61-804F-ACB7-7AB669A067F9}"/>
    <dgm:cxn modelId="{7FC8EED4-303B-1F4C-8697-DC2A3F9B04E5}" srcId="{48A0B316-0024-2544-BE92-5DF1FBD99CB6}" destId="{4EC64218-C077-BA4E-9D1F-A3B4DD88A725}" srcOrd="0" destOrd="0" parTransId="{EA81A5C1-D845-FC45-8382-547DCA5B26F2}" sibTransId="{C11F7C5E-5DB8-4740-95A6-15811B334591}"/>
    <dgm:cxn modelId="{CB331EFD-44D7-1747-8ED6-0BBE946040C5}" srcId="{D4543D3B-FEC6-8341-996F-03DFAEB58864}" destId="{4200A936-6653-D34C-93B0-88CF248B3C67}" srcOrd="0" destOrd="0" parTransId="{5CA42F2D-4288-2A48-B1C2-8D5194F5E40B}" sibTransId="{E2058F50-C08B-AC43-8162-D011D6013305}"/>
    <dgm:cxn modelId="{D7996426-E3D0-3248-A61A-FEED6879ECA0}" type="presParOf" srcId="{091593ED-09B0-2249-8042-72FCD9140267}" destId="{1862BBF2-D4F8-9346-839E-A8501558DB07}" srcOrd="0" destOrd="0" presId="urn:microsoft.com/office/officeart/2005/8/layout/vList5"/>
    <dgm:cxn modelId="{9FC409E0-07A3-7748-BD6C-86C6B1AD3AAE}" type="presParOf" srcId="{1862BBF2-D4F8-9346-839E-A8501558DB07}" destId="{96DC68FB-1072-8148-9493-641713344CC1}" srcOrd="0" destOrd="0" presId="urn:microsoft.com/office/officeart/2005/8/layout/vList5"/>
    <dgm:cxn modelId="{2B474B7B-58B1-8248-803E-C04D38071C42}" type="presParOf" srcId="{1862BBF2-D4F8-9346-839E-A8501558DB07}" destId="{0294B452-8150-6C4E-AC0C-F9003608E669}" srcOrd="1" destOrd="0" presId="urn:microsoft.com/office/officeart/2005/8/layout/vList5"/>
    <dgm:cxn modelId="{215D2DEF-8720-5F48-BFC6-10BE1A2514B8}" type="presParOf" srcId="{091593ED-09B0-2249-8042-72FCD9140267}" destId="{74020684-461A-EE45-ACF4-70A9BCD8C9AC}" srcOrd="1" destOrd="0" presId="urn:microsoft.com/office/officeart/2005/8/layout/vList5"/>
    <dgm:cxn modelId="{CDD449FC-F741-1D40-856A-A174A9FA408F}" type="presParOf" srcId="{091593ED-09B0-2249-8042-72FCD9140267}" destId="{A385EAFE-73D8-B34D-AD38-34746750F24C}" srcOrd="2" destOrd="0" presId="urn:microsoft.com/office/officeart/2005/8/layout/vList5"/>
    <dgm:cxn modelId="{A8E73450-E8B8-3D43-A015-4CE877EA15CA}" type="presParOf" srcId="{A385EAFE-73D8-B34D-AD38-34746750F24C}" destId="{21EA6810-0D41-3348-A426-A19D9C8EA711}" srcOrd="0" destOrd="0" presId="urn:microsoft.com/office/officeart/2005/8/layout/vList5"/>
    <dgm:cxn modelId="{B110B824-5F8D-8740-9C38-D71109E2E130}" type="presParOf" srcId="{A385EAFE-73D8-B34D-AD38-34746750F24C}" destId="{3433C2F7-BFCA-5F44-816B-8953BD61E6D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16EC127-B90F-FD49-9514-274B41AEFC18}" type="doc">
      <dgm:prSet loTypeId="urn:microsoft.com/office/officeart/2005/8/layout/hChevron3" loCatId="" qsTypeId="urn:microsoft.com/office/officeart/2005/8/quickstyle/simple2" qsCatId="simple" csTypeId="urn:microsoft.com/office/officeart/2005/8/colors/accent0_1" csCatId="mainScheme" phldr="1"/>
      <dgm:spPr/>
      <dgm:t>
        <a:bodyPr/>
        <a:lstStyle/>
        <a:p>
          <a:endParaRPr lang="en-US"/>
        </a:p>
      </dgm:t>
    </dgm:pt>
    <dgm:pt modelId="{0A094AD4-AB46-8646-95E4-9C92F6B80A86}">
      <dgm:prSet phldrT="[Text]" custT="1"/>
      <dgm:spPr>
        <a:solidFill>
          <a:schemeClr val="bg1">
            <a:alpha val="50000"/>
          </a:schemeClr>
        </a:solidFill>
        <a:ln>
          <a:solidFill>
            <a:srgbClr val="7030A0"/>
          </a:solidFill>
        </a:ln>
      </dgm:spPr>
      <dgm:t>
        <a:bodyPr/>
        <a:lstStyle/>
        <a:p>
          <a:r>
            <a:rPr lang="en-US" sz="3200" b="0" dirty="0"/>
            <a:t>Gained insight</a:t>
          </a:r>
        </a:p>
      </dgm:t>
    </dgm:pt>
    <dgm:pt modelId="{46BC657A-C7FA-9843-A3E0-338D6F39E3DA}" type="parTrans" cxnId="{103967E9-4C5A-6241-A978-A92D5E024401}">
      <dgm:prSet/>
      <dgm:spPr/>
      <dgm:t>
        <a:bodyPr/>
        <a:lstStyle/>
        <a:p>
          <a:endParaRPr lang="en-US"/>
        </a:p>
      </dgm:t>
    </dgm:pt>
    <dgm:pt modelId="{1E3676ED-7533-A64A-850F-87D72EFD4FE4}" type="sibTrans" cxnId="{103967E9-4C5A-6241-A978-A92D5E024401}">
      <dgm:prSet/>
      <dgm:spPr/>
      <dgm:t>
        <a:bodyPr/>
        <a:lstStyle/>
        <a:p>
          <a:endParaRPr lang="en-US"/>
        </a:p>
      </dgm:t>
    </dgm:pt>
    <dgm:pt modelId="{BD7179E8-31EF-6F47-B707-2830D9792C0C}">
      <dgm:prSet/>
      <dgm:spPr>
        <a:ln>
          <a:solidFill>
            <a:srgbClr val="7030A0"/>
          </a:solidFill>
        </a:ln>
      </dgm:spPr>
      <dgm:t>
        <a:bodyPr/>
        <a:lstStyle/>
        <a:p>
          <a:r>
            <a:rPr lang="en-US" dirty="0"/>
            <a:t>Increased adaptability reflecting feedback </a:t>
          </a:r>
        </a:p>
      </dgm:t>
    </dgm:pt>
    <dgm:pt modelId="{3A2084F3-0B55-3347-92A8-3A1505ABE581}" type="parTrans" cxnId="{379646E6-A56D-EE45-84E0-828B54403D9A}">
      <dgm:prSet/>
      <dgm:spPr/>
      <dgm:t>
        <a:bodyPr/>
        <a:lstStyle/>
        <a:p>
          <a:endParaRPr lang="en-US"/>
        </a:p>
      </dgm:t>
    </dgm:pt>
    <dgm:pt modelId="{934E894A-955B-7446-82B5-33D6F2474C55}" type="sibTrans" cxnId="{379646E6-A56D-EE45-84E0-828B54403D9A}">
      <dgm:prSet/>
      <dgm:spPr/>
      <dgm:t>
        <a:bodyPr/>
        <a:lstStyle/>
        <a:p>
          <a:endParaRPr lang="en-US"/>
        </a:p>
      </dgm:t>
    </dgm:pt>
    <dgm:pt modelId="{1295EB02-B754-A94B-BBCB-2206C484C694}">
      <dgm:prSet/>
      <dgm:spPr>
        <a:ln>
          <a:solidFill>
            <a:srgbClr val="7030A0"/>
          </a:solidFill>
        </a:ln>
      </dgm:spPr>
      <dgm:t>
        <a:bodyPr/>
        <a:lstStyle/>
        <a:p>
          <a:r>
            <a:rPr lang="en-US"/>
            <a:t>Practiced therapeutic use of self</a:t>
          </a:r>
          <a:endParaRPr lang="en-US" dirty="0"/>
        </a:p>
      </dgm:t>
    </dgm:pt>
    <dgm:pt modelId="{048802A4-D9E0-CD44-BA2A-FFA2499ADBE5}" type="parTrans" cxnId="{6FAEB2D0-F560-7848-B1E2-8FD880F81C55}">
      <dgm:prSet/>
      <dgm:spPr/>
      <dgm:t>
        <a:bodyPr/>
        <a:lstStyle/>
        <a:p>
          <a:endParaRPr lang="en-US"/>
        </a:p>
      </dgm:t>
    </dgm:pt>
    <dgm:pt modelId="{293B28C7-54E3-2B44-ACA7-A2914CD99D1B}" type="sibTrans" cxnId="{6FAEB2D0-F560-7848-B1E2-8FD880F81C55}">
      <dgm:prSet/>
      <dgm:spPr/>
      <dgm:t>
        <a:bodyPr/>
        <a:lstStyle/>
        <a:p>
          <a:endParaRPr lang="en-US"/>
        </a:p>
      </dgm:t>
    </dgm:pt>
    <dgm:pt modelId="{CCB19858-AC87-CA4D-952E-E7A88DCC7E71}" type="pres">
      <dgm:prSet presAssocID="{216EC127-B90F-FD49-9514-274B41AEFC18}" presName="Name0" presStyleCnt="0">
        <dgm:presLayoutVars>
          <dgm:dir/>
          <dgm:resizeHandles val="exact"/>
        </dgm:presLayoutVars>
      </dgm:prSet>
      <dgm:spPr/>
    </dgm:pt>
    <dgm:pt modelId="{9466E73C-62B4-6341-B85B-EA70258E78EB}" type="pres">
      <dgm:prSet presAssocID="{1295EB02-B754-A94B-BBCB-2206C484C694}" presName="parTxOnly" presStyleLbl="node1" presStyleIdx="0" presStyleCnt="3">
        <dgm:presLayoutVars>
          <dgm:bulletEnabled val="1"/>
        </dgm:presLayoutVars>
      </dgm:prSet>
      <dgm:spPr/>
    </dgm:pt>
    <dgm:pt modelId="{D9C9A5BA-38B0-BA4E-A391-334F9988CC8A}" type="pres">
      <dgm:prSet presAssocID="{293B28C7-54E3-2B44-ACA7-A2914CD99D1B}" presName="parSpace" presStyleCnt="0"/>
      <dgm:spPr/>
    </dgm:pt>
    <dgm:pt modelId="{90AF07F7-CABC-944E-B6F4-E30405492D43}" type="pres">
      <dgm:prSet presAssocID="{BD7179E8-31EF-6F47-B707-2830D9792C0C}" presName="parTxOnly" presStyleLbl="node1" presStyleIdx="1" presStyleCnt="3">
        <dgm:presLayoutVars>
          <dgm:bulletEnabled val="1"/>
        </dgm:presLayoutVars>
      </dgm:prSet>
      <dgm:spPr/>
    </dgm:pt>
    <dgm:pt modelId="{C596ECF1-0732-DB48-AB79-F9EB99370A8E}" type="pres">
      <dgm:prSet presAssocID="{934E894A-955B-7446-82B5-33D6F2474C55}" presName="parSpace" presStyleCnt="0"/>
      <dgm:spPr/>
    </dgm:pt>
    <dgm:pt modelId="{A6949650-1789-FD4B-8E4C-D50E39A5252D}" type="pres">
      <dgm:prSet presAssocID="{0A094AD4-AB46-8646-95E4-9C92F6B80A86}" presName="parTxOnly" presStyleLbl="node1" presStyleIdx="2" presStyleCnt="3">
        <dgm:presLayoutVars>
          <dgm:bulletEnabled val="1"/>
        </dgm:presLayoutVars>
      </dgm:prSet>
      <dgm:spPr/>
    </dgm:pt>
  </dgm:ptLst>
  <dgm:cxnLst>
    <dgm:cxn modelId="{EA25280B-8112-584D-A8BF-3F28E118BC70}" type="presOf" srcId="{BD7179E8-31EF-6F47-B707-2830D9792C0C}" destId="{90AF07F7-CABC-944E-B6F4-E30405492D43}" srcOrd="0" destOrd="0" presId="urn:microsoft.com/office/officeart/2005/8/layout/hChevron3"/>
    <dgm:cxn modelId="{9066D32A-828C-0E4B-9BF4-CABD30F33D48}" type="presOf" srcId="{0A094AD4-AB46-8646-95E4-9C92F6B80A86}" destId="{A6949650-1789-FD4B-8E4C-D50E39A5252D}" srcOrd="0" destOrd="0" presId="urn:microsoft.com/office/officeart/2005/8/layout/hChevron3"/>
    <dgm:cxn modelId="{CF95DC39-2428-0147-9D23-4EC4F1A0DC28}" type="presOf" srcId="{216EC127-B90F-FD49-9514-274B41AEFC18}" destId="{CCB19858-AC87-CA4D-952E-E7A88DCC7E71}" srcOrd="0" destOrd="0" presId="urn:microsoft.com/office/officeart/2005/8/layout/hChevron3"/>
    <dgm:cxn modelId="{0CB44196-3F7E-5748-869B-F9DF756AE871}" type="presOf" srcId="{1295EB02-B754-A94B-BBCB-2206C484C694}" destId="{9466E73C-62B4-6341-B85B-EA70258E78EB}" srcOrd="0" destOrd="0" presId="urn:microsoft.com/office/officeart/2005/8/layout/hChevron3"/>
    <dgm:cxn modelId="{6FAEB2D0-F560-7848-B1E2-8FD880F81C55}" srcId="{216EC127-B90F-FD49-9514-274B41AEFC18}" destId="{1295EB02-B754-A94B-BBCB-2206C484C694}" srcOrd="0" destOrd="0" parTransId="{048802A4-D9E0-CD44-BA2A-FFA2499ADBE5}" sibTransId="{293B28C7-54E3-2B44-ACA7-A2914CD99D1B}"/>
    <dgm:cxn modelId="{379646E6-A56D-EE45-84E0-828B54403D9A}" srcId="{216EC127-B90F-FD49-9514-274B41AEFC18}" destId="{BD7179E8-31EF-6F47-B707-2830D9792C0C}" srcOrd="1" destOrd="0" parTransId="{3A2084F3-0B55-3347-92A8-3A1505ABE581}" sibTransId="{934E894A-955B-7446-82B5-33D6F2474C55}"/>
    <dgm:cxn modelId="{103967E9-4C5A-6241-A978-A92D5E024401}" srcId="{216EC127-B90F-FD49-9514-274B41AEFC18}" destId="{0A094AD4-AB46-8646-95E4-9C92F6B80A86}" srcOrd="2" destOrd="0" parTransId="{46BC657A-C7FA-9843-A3E0-338D6F39E3DA}" sibTransId="{1E3676ED-7533-A64A-850F-87D72EFD4FE4}"/>
    <dgm:cxn modelId="{9221F1A6-AB4F-C945-9203-0A7717D3220E}" type="presParOf" srcId="{CCB19858-AC87-CA4D-952E-E7A88DCC7E71}" destId="{9466E73C-62B4-6341-B85B-EA70258E78EB}" srcOrd="0" destOrd="0" presId="urn:microsoft.com/office/officeart/2005/8/layout/hChevron3"/>
    <dgm:cxn modelId="{E295C3E1-84C2-CC46-9B6B-88965F40B39F}" type="presParOf" srcId="{CCB19858-AC87-CA4D-952E-E7A88DCC7E71}" destId="{D9C9A5BA-38B0-BA4E-A391-334F9988CC8A}" srcOrd="1" destOrd="0" presId="urn:microsoft.com/office/officeart/2005/8/layout/hChevron3"/>
    <dgm:cxn modelId="{E51DB1A9-2DB5-8848-BA0B-3E011E0AAB4E}" type="presParOf" srcId="{CCB19858-AC87-CA4D-952E-E7A88DCC7E71}" destId="{90AF07F7-CABC-944E-B6F4-E30405492D43}" srcOrd="2" destOrd="0" presId="urn:microsoft.com/office/officeart/2005/8/layout/hChevron3"/>
    <dgm:cxn modelId="{9BCCBA37-E412-7E43-B2EA-2EA838F4ECCB}" type="presParOf" srcId="{CCB19858-AC87-CA4D-952E-E7A88DCC7E71}" destId="{C596ECF1-0732-DB48-AB79-F9EB99370A8E}" srcOrd="3" destOrd="0" presId="urn:microsoft.com/office/officeart/2005/8/layout/hChevron3"/>
    <dgm:cxn modelId="{077840D9-44B3-A246-B9E9-5FFD14F4B0D3}" type="presParOf" srcId="{CCB19858-AC87-CA4D-952E-E7A88DCC7E71}" destId="{A6949650-1789-FD4B-8E4C-D50E39A5252D}" srcOrd="4" destOrd="0" presId="urn:microsoft.com/office/officeart/2005/8/layout/hChevron3"/>
  </dgm:cxnLst>
  <dgm:bg>
    <a:noFill/>
  </dgm:bg>
  <dgm:whole>
    <a:ln>
      <a:solidFill>
        <a:srgbClr val="CE62BE"/>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C512D3-87A2-F643-8284-430CC8954E22}" type="doc">
      <dgm:prSet loTypeId="urn:microsoft.com/office/officeart/2009/layout/CircleArrowProcess" loCatId="" qsTypeId="urn:microsoft.com/office/officeart/2005/8/quickstyle/simple2" qsCatId="simple" csTypeId="urn:microsoft.com/office/officeart/2005/8/colors/colorful1" csCatId="colorful" phldr="1"/>
      <dgm:spPr/>
      <dgm:t>
        <a:bodyPr/>
        <a:lstStyle/>
        <a:p>
          <a:endParaRPr lang="en-US"/>
        </a:p>
      </dgm:t>
    </dgm:pt>
    <dgm:pt modelId="{D2D18FE4-A62E-0D46-B552-943DC5B462F4}">
      <dgm:prSet phldrT="[Text]"/>
      <dgm:spPr/>
      <dgm:t>
        <a:bodyPr/>
        <a:lstStyle/>
        <a:p>
          <a:r>
            <a:rPr lang="en-US" dirty="0"/>
            <a:t>Equipment (computer, iPad, etc.) </a:t>
          </a:r>
        </a:p>
      </dgm:t>
    </dgm:pt>
    <dgm:pt modelId="{65ABC4E7-1FB4-DC48-832A-3F6D25137E80}" type="parTrans" cxnId="{4BBD00E5-793A-E740-8E24-3B91F0CD46E9}">
      <dgm:prSet/>
      <dgm:spPr/>
      <dgm:t>
        <a:bodyPr/>
        <a:lstStyle/>
        <a:p>
          <a:endParaRPr lang="en-US"/>
        </a:p>
      </dgm:t>
    </dgm:pt>
    <dgm:pt modelId="{4685AB62-105D-A647-BAF1-3D7423736A12}" type="sibTrans" cxnId="{4BBD00E5-793A-E740-8E24-3B91F0CD46E9}">
      <dgm:prSet/>
      <dgm:spPr/>
      <dgm:t>
        <a:bodyPr/>
        <a:lstStyle/>
        <a:p>
          <a:endParaRPr lang="en-US"/>
        </a:p>
      </dgm:t>
    </dgm:pt>
    <dgm:pt modelId="{A0A631D3-BFAF-D547-B073-C303D7A0ABA1}">
      <dgm:prSet phldrT="[Text]"/>
      <dgm:spPr/>
      <dgm:t>
        <a:bodyPr/>
        <a:lstStyle/>
        <a:p>
          <a:r>
            <a:rPr lang="en-US" dirty="0"/>
            <a:t>Technology literacy</a:t>
          </a:r>
        </a:p>
      </dgm:t>
    </dgm:pt>
    <dgm:pt modelId="{FCEA1F6B-5DC4-DF4C-A82D-900A6404638C}" type="parTrans" cxnId="{24C71599-5F7A-D64F-A90E-140098B76979}">
      <dgm:prSet/>
      <dgm:spPr/>
      <dgm:t>
        <a:bodyPr/>
        <a:lstStyle/>
        <a:p>
          <a:endParaRPr lang="en-US"/>
        </a:p>
      </dgm:t>
    </dgm:pt>
    <dgm:pt modelId="{ACE51968-2D2A-4240-A431-A3FBED7F3CCB}" type="sibTrans" cxnId="{24C71599-5F7A-D64F-A90E-140098B76979}">
      <dgm:prSet/>
      <dgm:spPr/>
      <dgm:t>
        <a:bodyPr/>
        <a:lstStyle/>
        <a:p>
          <a:endParaRPr lang="en-US"/>
        </a:p>
      </dgm:t>
    </dgm:pt>
    <dgm:pt modelId="{BB060063-2E2E-CF43-A847-F4DEF1E3F190}">
      <dgm:prSet phldrT="[Text]"/>
      <dgm:spPr/>
      <dgm:t>
        <a:bodyPr/>
        <a:lstStyle/>
        <a:p>
          <a:r>
            <a:rPr lang="en-US" dirty="0"/>
            <a:t>Internet connection</a:t>
          </a:r>
        </a:p>
      </dgm:t>
    </dgm:pt>
    <dgm:pt modelId="{082882B8-A84D-934B-97CD-82D96C0815D5}" type="parTrans" cxnId="{44E19D7A-E51B-274F-9BD4-EFF86D3BDBD8}">
      <dgm:prSet/>
      <dgm:spPr/>
      <dgm:t>
        <a:bodyPr/>
        <a:lstStyle/>
        <a:p>
          <a:endParaRPr lang="en-US"/>
        </a:p>
      </dgm:t>
    </dgm:pt>
    <dgm:pt modelId="{0D354503-751A-3B48-8302-3B630932E1A1}" type="sibTrans" cxnId="{44E19D7A-E51B-274F-9BD4-EFF86D3BDBD8}">
      <dgm:prSet/>
      <dgm:spPr/>
      <dgm:t>
        <a:bodyPr/>
        <a:lstStyle/>
        <a:p>
          <a:endParaRPr lang="en-US"/>
        </a:p>
      </dgm:t>
    </dgm:pt>
    <dgm:pt modelId="{252712E9-3E00-2B4E-BFFB-6AC657C4A08C}" type="pres">
      <dgm:prSet presAssocID="{0CC512D3-87A2-F643-8284-430CC8954E22}" presName="Name0" presStyleCnt="0">
        <dgm:presLayoutVars>
          <dgm:chMax val="7"/>
          <dgm:chPref val="7"/>
          <dgm:dir/>
          <dgm:animLvl val="lvl"/>
        </dgm:presLayoutVars>
      </dgm:prSet>
      <dgm:spPr/>
    </dgm:pt>
    <dgm:pt modelId="{6FC2EE82-8B54-6944-B6D4-F46E08714DEE}" type="pres">
      <dgm:prSet presAssocID="{D2D18FE4-A62E-0D46-B552-943DC5B462F4}" presName="Accent1" presStyleCnt="0"/>
      <dgm:spPr/>
    </dgm:pt>
    <dgm:pt modelId="{C3D67718-EBD6-0349-8B39-E88695BD06C1}" type="pres">
      <dgm:prSet presAssocID="{D2D18FE4-A62E-0D46-B552-943DC5B462F4}" presName="Accent" presStyleLbl="node1" presStyleIdx="0" presStyleCnt="3"/>
      <dgm:spPr>
        <a:solidFill>
          <a:srgbClr val="7030A0">
            <a:alpha val="33964"/>
          </a:srgbClr>
        </a:solidFill>
      </dgm:spPr>
    </dgm:pt>
    <dgm:pt modelId="{71631344-B03E-0541-8FA1-84C84400F715}" type="pres">
      <dgm:prSet presAssocID="{D2D18FE4-A62E-0D46-B552-943DC5B462F4}" presName="Parent1" presStyleLbl="revTx" presStyleIdx="0" presStyleCnt="3">
        <dgm:presLayoutVars>
          <dgm:chMax val="1"/>
          <dgm:chPref val="1"/>
          <dgm:bulletEnabled val="1"/>
        </dgm:presLayoutVars>
      </dgm:prSet>
      <dgm:spPr/>
    </dgm:pt>
    <dgm:pt modelId="{56E52DEC-F814-7B47-91E7-2A742AEB8F7F}" type="pres">
      <dgm:prSet presAssocID="{A0A631D3-BFAF-D547-B073-C303D7A0ABA1}" presName="Accent2" presStyleCnt="0"/>
      <dgm:spPr/>
    </dgm:pt>
    <dgm:pt modelId="{D5B77501-F5D8-6947-B995-FF40A02C093B}" type="pres">
      <dgm:prSet presAssocID="{A0A631D3-BFAF-D547-B073-C303D7A0ABA1}" presName="Accent" presStyleLbl="node1" presStyleIdx="1" presStyleCnt="3"/>
      <dgm:spPr>
        <a:solidFill>
          <a:schemeClr val="accent3">
            <a:lumMod val="60000"/>
            <a:lumOff val="40000"/>
            <a:alpha val="69000"/>
          </a:schemeClr>
        </a:solidFill>
      </dgm:spPr>
    </dgm:pt>
    <dgm:pt modelId="{96F88BEB-F435-7C42-8A57-72E57E1FD2F1}" type="pres">
      <dgm:prSet presAssocID="{A0A631D3-BFAF-D547-B073-C303D7A0ABA1}" presName="Parent2" presStyleLbl="revTx" presStyleIdx="1" presStyleCnt="3">
        <dgm:presLayoutVars>
          <dgm:chMax val="1"/>
          <dgm:chPref val="1"/>
          <dgm:bulletEnabled val="1"/>
        </dgm:presLayoutVars>
      </dgm:prSet>
      <dgm:spPr/>
    </dgm:pt>
    <dgm:pt modelId="{E8368B7A-6F83-A94A-9FA9-006D0DAFEACD}" type="pres">
      <dgm:prSet presAssocID="{BB060063-2E2E-CF43-A847-F4DEF1E3F190}" presName="Accent3" presStyleCnt="0"/>
      <dgm:spPr/>
    </dgm:pt>
    <dgm:pt modelId="{CCDC7D6F-43F0-7749-B1E3-9167D07302C0}" type="pres">
      <dgm:prSet presAssocID="{BB060063-2E2E-CF43-A847-F4DEF1E3F190}" presName="Accent" presStyleLbl="node1" presStyleIdx="2" presStyleCnt="3"/>
      <dgm:spPr>
        <a:solidFill>
          <a:schemeClr val="accent5">
            <a:lumMod val="40000"/>
            <a:lumOff val="60000"/>
          </a:schemeClr>
        </a:solidFill>
      </dgm:spPr>
    </dgm:pt>
    <dgm:pt modelId="{17E9AE48-0D84-704E-B151-C9DCCC444746}" type="pres">
      <dgm:prSet presAssocID="{BB060063-2E2E-CF43-A847-F4DEF1E3F190}" presName="Parent3" presStyleLbl="revTx" presStyleIdx="2" presStyleCnt="3">
        <dgm:presLayoutVars>
          <dgm:chMax val="1"/>
          <dgm:chPref val="1"/>
          <dgm:bulletEnabled val="1"/>
        </dgm:presLayoutVars>
      </dgm:prSet>
      <dgm:spPr/>
    </dgm:pt>
  </dgm:ptLst>
  <dgm:cxnLst>
    <dgm:cxn modelId="{14C96702-54DC-A447-B13E-8F1C235000B9}" type="presOf" srcId="{0CC512D3-87A2-F643-8284-430CC8954E22}" destId="{252712E9-3E00-2B4E-BFFB-6AC657C4A08C}" srcOrd="0" destOrd="0" presId="urn:microsoft.com/office/officeart/2009/layout/CircleArrowProcess"/>
    <dgm:cxn modelId="{F86AFB2A-4C37-8A4B-8FE6-1B0B18509162}" type="presOf" srcId="{A0A631D3-BFAF-D547-B073-C303D7A0ABA1}" destId="{96F88BEB-F435-7C42-8A57-72E57E1FD2F1}" srcOrd="0" destOrd="0" presId="urn:microsoft.com/office/officeart/2009/layout/CircleArrowProcess"/>
    <dgm:cxn modelId="{DE699245-A28D-7E41-969E-F05AD9A076A4}" type="presOf" srcId="{BB060063-2E2E-CF43-A847-F4DEF1E3F190}" destId="{17E9AE48-0D84-704E-B151-C9DCCC444746}" srcOrd="0" destOrd="0" presId="urn:microsoft.com/office/officeart/2009/layout/CircleArrowProcess"/>
    <dgm:cxn modelId="{44E19D7A-E51B-274F-9BD4-EFF86D3BDBD8}" srcId="{0CC512D3-87A2-F643-8284-430CC8954E22}" destId="{BB060063-2E2E-CF43-A847-F4DEF1E3F190}" srcOrd="2" destOrd="0" parTransId="{082882B8-A84D-934B-97CD-82D96C0815D5}" sibTransId="{0D354503-751A-3B48-8302-3B630932E1A1}"/>
    <dgm:cxn modelId="{24C71599-5F7A-D64F-A90E-140098B76979}" srcId="{0CC512D3-87A2-F643-8284-430CC8954E22}" destId="{A0A631D3-BFAF-D547-B073-C303D7A0ABA1}" srcOrd="1" destOrd="0" parTransId="{FCEA1F6B-5DC4-DF4C-A82D-900A6404638C}" sibTransId="{ACE51968-2D2A-4240-A431-A3FBED7F3CCB}"/>
    <dgm:cxn modelId="{15846D99-702F-4F4F-AA5B-9C5CCA14285F}" type="presOf" srcId="{D2D18FE4-A62E-0D46-B552-943DC5B462F4}" destId="{71631344-B03E-0541-8FA1-84C84400F715}" srcOrd="0" destOrd="0" presId="urn:microsoft.com/office/officeart/2009/layout/CircleArrowProcess"/>
    <dgm:cxn modelId="{4BBD00E5-793A-E740-8E24-3B91F0CD46E9}" srcId="{0CC512D3-87A2-F643-8284-430CC8954E22}" destId="{D2D18FE4-A62E-0D46-B552-943DC5B462F4}" srcOrd="0" destOrd="0" parTransId="{65ABC4E7-1FB4-DC48-832A-3F6D25137E80}" sibTransId="{4685AB62-105D-A647-BAF1-3D7423736A12}"/>
    <dgm:cxn modelId="{AD146026-B872-6A43-B7B1-AA3B247C6707}" type="presParOf" srcId="{252712E9-3E00-2B4E-BFFB-6AC657C4A08C}" destId="{6FC2EE82-8B54-6944-B6D4-F46E08714DEE}" srcOrd="0" destOrd="0" presId="urn:microsoft.com/office/officeart/2009/layout/CircleArrowProcess"/>
    <dgm:cxn modelId="{1E9618B1-FA4A-BC4B-8896-A9661134E973}" type="presParOf" srcId="{6FC2EE82-8B54-6944-B6D4-F46E08714DEE}" destId="{C3D67718-EBD6-0349-8B39-E88695BD06C1}" srcOrd="0" destOrd="0" presId="urn:microsoft.com/office/officeart/2009/layout/CircleArrowProcess"/>
    <dgm:cxn modelId="{071503B6-A3CE-0A41-BA63-BBA79C18D9F6}" type="presParOf" srcId="{252712E9-3E00-2B4E-BFFB-6AC657C4A08C}" destId="{71631344-B03E-0541-8FA1-84C84400F715}" srcOrd="1" destOrd="0" presId="urn:microsoft.com/office/officeart/2009/layout/CircleArrowProcess"/>
    <dgm:cxn modelId="{D31333F9-E737-CC41-B3C5-58F8F8913A49}" type="presParOf" srcId="{252712E9-3E00-2B4E-BFFB-6AC657C4A08C}" destId="{56E52DEC-F814-7B47-91E7-2A742AEB8F7F}" srcOrd="2" destOrd="0" presId="urn:microsoft.com/office/officeart/2009/layout/CircleArrowProcess"/>
    <dgm:cxn modelId="{00A7BCFE-CC82-F44B-BFB7-D22842A2CF24}" type="presParOf" srcId="{56E52DEC-F814-7B47-91E7-2A742AEB8F7F}" destId="{D5B77501-F5D8-6947-B995-FF40A02C093B}" srcOrd="0" destOrd="0" presId="urn:microsoft.com/office/officeart/2009/layout/CircleArrowProcess"/>
    <dgm:cxn modelId="{B13C55A1-C9C0-2447-A745-4443B161A382}" type="presParOf" srcId="{252712E9-3E00-2B4E-BFFB-6AC657C4A08C}" destId="{96F88BEB-F435-7C42-8A57-72E57E1FD2F1}" srcOrd="3" destOrd="0" presId="urn:microsoft.com/office/officeart/2009/layout/CircleArrowProcess"/>
    <dgm:cxn modelId="{0AEA88AC-43F0-604F-A5E2-D0C79D90F55A}" type="presParOf" srcId="{252712E9-3E00-2B4E-BFFB-6AC657C4A08C}" destId="{E8368B7A-6F83-A94A-9FA9-006D0DAFEACD}" srcOrd="4" destOrd="0" presId="urn:microsoft.com/office/officeart/2009/layout/CircleArrowProcess"/>
    <dgm:cxn modelId="{CD0352DE-E3FB-724F-A92D-82F28908318B}" type="presParOf" srcId="{E8368B7A-6F83-A94A-9FA9-006D0DAFEACD}" destId="{CCDC7D6F-43F0-7749-B1E3-9167D07302C0}" srcOrd="0" destOrd="0" presId="urn:microsoft.com/office/officeart/2009/layout/CircleArrowProcess"/>
    <dgm:cxn modelId="{DAB1524A-1F8C-A741-AEFF-AA318C6908F4}" type="presParOf" srcId="{252712E9-3E00-2B4E-BFFB-6AC657C4A08C}" destId="{17E9AE48-0D84-704E-B151-C9DCCC44474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AF544EC-518E-2945-83C3-0A9C35390EB5}" type="doc">
      <dgm:prSet loTypeId="urn:microsoft.com/office/officeart/2009/3/layout/IncreasingArrowsProcess" loCatId="" qsTypeId="urn:microsoft.com/office/officeart/2005/8/quickstyle/simple1" qsCatId="simple" csTypeId="urn:microsoft.com/office/officeart/2005/8/colors/accent1_1" csCatId="accent1" phldr="1"/>
      <dgm:spPr/>
      <dgm:t>
        <a:bodyPr/>
        <a:lstStyle/>
        <a:p>
          <a:endParaRPr lang="en-US"/>
        </a:p>
      </dgm:t>
    </dgm:pt>
    <dgm:pt modelId="{4301702B-84FA-8940-B408-1907188AC2F1}">
      <dgm:prSet phldrT="[Text]" custT="1"/>
      <dgm:spPr/>
      <dgm:t>
        <a:bodyPr/>
        <a:lstStyle/>
        <a:p>
          <a:r>
            <a:rPr lang="en-US" sz="3000" b="1" dirty="0"/>
            <a:t>Purpose</a:t>
          </a:r>
          <a:r>
            <a:rPr lang="en-US" sz="2000" b="1" dirty="0"/>
            <a:t> </a:t>
          </a:r>
        </a:p>
      </dgm:t>
    </dgm:pt>
    <dgm:pt modelId="{BE76EAF6-3519-724D-83AA-544EDC2F0BFB}" type="parTrans" cxnId="{5E0C268A-C5F4-3942-BFC3-B286A65DE620}">
      <dgm:prSet/>
      <dgm:spPr/>
      <dgm:t>
        <a:bodyPr/>
        <a:lstStyle/>
        <a:p>
          <a:endParaRPr lang="en-US"/>
        </a:p>
      </dgm:t>
    </dgm:pt>
    <dgm:pt modelId="{059064AB-239B-E146-8D23-28F5AFB8782B}" type="sibTrans" cxnId="{5E0C268A-C5F4-3942-BFC3-B286A65DE620}">
      <dgm:prSet/>
      <dgm:spPr/>
      <dgm:t>
        <a:bodyPr/>
        <a:lstStyle/>
        <a:p>
          <a:endParaRPr lang="en-US"/>
        </a:p>
      </dgm:t>
    </dgm:pt>
    <dgm:pt modelId="{13352225-54EF-C644-ADC8-2EAB3F467DAD}">
      <dgm:prSet phldrT="[Text]"/>
      <dgm:spPr/>
      <dgm:t>
        <a:bodyPr/>
        <a:lstStyle/>
        <a:p>
          <a:r>
            <a:rPr lang="en-US" dirty="0"/>
            <a:t>Conduct a virtual support group to increase access to peer support </a:t>
          </a:r>
        </a:p>
      </dgm:t>
    </dgm:pt>
    <dgm:pt modelId="{1D746258-E5DD-5B49-AD48-9899C4C08D71}" type="parTrans" cxnId="{3EB20FF6-1961-3B43-AFC1-87AD0D57D82A}">
      <dgm:prSet/>
      <dgm:spPr/>
      <dgm:t>
        <a:bodyPr/>
        <a:lstStyle/>
        <a:p>
          <a:endParaRPr lang="en-US"/>
        </a:p>
      </dgm:t>
    </dgm:pt>
    <dgm:pt modelId="{3EDA5590-3883-F54B-BDA4-97FD7D593B0C}" type="sibTrans" cxnId="{3EB20FF6-1961-3B43-AFC1-87AD0D57D82A}">
      <dgm:prSet/>
      <dgm:spPr/>
      <dgm:t>
        <a:bodyPr/>
        <a:lstStyle/>
        <a:p>
          <a:endParaRPr lang="en-US"/>
        </a:p>
      </dgm:t>
    </dgm:pt>
    <dgm:pt modelId="{7834833C-D3A5-574D-88F3-BCFFFE7245F8}">
      <dgm:prSet phldrT="[Text]" custT="1"/>
      <dgm:spPr/>
      <dgm:t>
        <a:bodyPr/>
        <a:lstStyle/>
        <a:p>
          <a:r>
            <a:rPr lang="en-US" sz="3000" b="1" dirty="0"/>
            <a:t>Strategy</a:t>
          </a:r>
          <a:r>
            <a:rPr lang="en-US" sz="3200" dirty="0"/>
            <a:t> </a:t>
          </a:r>
        </a:p>
      </dgm:t>
    </dgm:pt>
    <dgm:pt modelId="{26829A39-C09E-A445-AD6A-11E8945BA680}" type="parTrans" cxnId="{F4B615B5-BEF8-BA4A-9DEC-F05417B3C790}">
      <dgm:prSet/>
      <dgm:spPr/>
      <dgm:t>
        <a:bodyPr/>
        <a:lstStyle/>
        <a:p>
          <a:endParaRPr lang="en-US"/>
        </a:p>
      </dgm:t>
    </dgm:pt>
    <dgm:pt modelId="{E1C1ED8E-E606-8646-B869-5D58DC17A651}" type="sibTrans" cxnId="{F4B615B5-BEF8-BA4A-9DEC-F05417B3C790}">
      <dgm:prSet/>
      <dgm:spPr/>
      <dgm:t>
        <a:bodyPr/>
        <a:lstStyle/>
        <a:p>
          <a:endParaRPr lang="en-US"/>
        </a:p>
      </dgm:t>
    </dgm:pt>
    <dgm:pt modelId="{39D221EC-EDF4-6A4A-AB53-8D041FF16056}">
      <dgm:prSet phldrT="[Text]"/>
      <dgm:spPr/>
      <dgm:t>
        <a:bodyPr/>
        <a:lstStyle/>
        <a:p>
          <a:r>
            <a:rPr lang="en-US" dirty="0"/>
            <a:t>Avoid barriers associated with in-person sessions </a:t>
          </a:r>
        </a:p>
      </dgm:t>
    </dgm:pt>
    <dgm:pt modelId="{CE251FE5-864F-E945-9DB0-03634E63152F}" type="parTrans" cxnId="{25B9A279-BEED-794A-A20F-A10478AE3189}">
      <dgm:prSet/>
      <dgm:spPr/>
      <dgm:t>
        <a:bodyPr/>
        <a:lstStyle/>
        <a:p>
          <a:endParaRPr lang="en-US"/>
        </a:p>
      </dgm:t>
    </dgm:pt>
    <dgm:pt modelId="{BDC6B83B-9A04-354B-9D8C-C69F8985687C}" type="sibTrans" cxnId="{25B9A279-BEED-794A-A20F-A10478AE3189}">
      <dgm:prSet/>
      <dgm:spPr/>
      <dgm:t>
        <a:bodyPr/>
        <a:lstStyle/>
        <a:p>
          <a:endParaRPr lang="en-US"/>
        </a:p>
      </dgm:t>
    </dgm:pt>
    <dgm:pt modelId="{9FB0D941-F475-8B42-8C30-00B53BC219BF}">
      <dgm:prSet custT="1"/>
      <dgm:spPr>
        <a:solidFill>
          <a:schemeClr val="accent1">
            <a:lumMod val="20000"/>
            <a:lumOff val="80000"/>
          </a:schemeClr>
        </a:solidFill>
      </dgm:spPr>
      <dgm:t>
        <a:bodyPr/>
        <a:lstStyle/>
        <a:p>
          <a:r>
            <a:rPr lang="en-US" sz="3000" b="1" dirty="0"/>
            <a:t>Limitations</a:t>
          </a:r>
        </a:p>
      </dgm:t>
    </dgm:pt>
    <dgm:pt modelId="{C7361E07-582C-D64F-83C2-906EE1139823}" type="parTrans" cxnId="{04827A45-2B80-EA40-B47F-C92DBD7E0ECB}">
      <dgm:prSet/>
      <dgm:spPr/>
      <dgm:t>
        <a:bodyPr/>
        <a:lstStyle/>
        <a:p>
          <a:endParaRPr lang="en-US"/>
        </a:p>
      </dgm:t>
    </dgm:pt>
    <dgm:pt modelId="{72463E48-8A6F-C140-B567-12E827DEA14F}" type="sibTrans" cxnId="{04827A45-2B80-EA40-B47F-C92DBD7E0ECB}">
      <dgm:prSet/>
      <dgm:spPr/>
      <dgm:t>
        <a:bodyPr/>
        <a:lstStyle/>
        <a:p>
          <a:endParaRPr lang="en-US"/>
        </a:p>
      </dgm:t>
    </dgm:pt>
    <dgm:pt modelId="{A7979C0B-0FE5-2843-AF10-FE7C4E36BB78}">
      <dgm:prSet phldrT="[Text]"/>
      <dgm:spPr/>
      <dgm:t>
        <a:bodyPr/>
        <a:lstStyle/>
        <a:p>
          <a:r>
            <a:rPr lang="en-US" b="1" dirty="0"/>
            <a:t>Barriers associated with a virtual platform </a:t>
          </a:r>
        </a:p>
      </dgm:t>
    </dgm:pt>
    <dgm:pt modelId="{7CE5C309-D09C-494F-A100-510C66DF43E3}" type="parTrans" cxnId="{C1A836D2-8CB1-0345-B6B4-DCB4EB60CF81}">
      <dgm:prSet/>
      <dgm:spPr/>
      <dgm:t>
        <a:bodyPr/>
        <a:lstStyle/>
        <a:p>
          <a:endParaRPr lang="en-US"/>
        </a:p>
      </dgm:t>
    </dgm:pt>
    <dgm:pt modelId="{217E7DA8-D26C-9947-904D-71F5DEA805F0}" type="sibTrans" cxnId="{C1A836D2-8CB1-0345-B6B4-DCB4EB60CF81}">
      <dgm:prSet/>
      <dgm:spPr/>
      <dgm:t>
        <a:bodyPr/>
        <a:lstStyle/>
        <a:p>
          <a:endParaRPr lang="en-US"/>
        </a:p>
      </dgm:t>
    </dgm:pt>
    <dgm:pt modelId="{50A51F76-9408-EA4D-9C45-715660AB6FB4}" type="pres">
      <dgm:prSet presAssocID="{BAF544EC-518E-2945-83C3-0A9C35390EB5}" presName="Name0" presStyleCnt="0">
        <dgm:presLayoutVars>
          <dgm:chMax val="5"/>
          <dgm:chPref val="5"/>
          <dgm:dir/>
          <dgm:animLvl val="lvl"/>
        </dgm:presLayoutVars>
      </dgm:prSet>
      <dgm:spPr/>
    </dgm:pt>
    <dgm:pt modelId="{D3080DB6-A3E5-2B4C-81C4-09EE092CE028}" type="pres">
      <dgm:prSet presAssocID="{4301702B-84FA-8940-B408-1907188AC2F1}" presName="parentText1" presStyleLbl="node1" presStyleIdx="0" presStyleCnt="3">
        <dgm:presLayoutVars>
          <dgm:chMax/>
          <dgm:chPref val="3"/>
          <dgm:bulletEnabled val="1"/>
        </dgm:presLayoutVars>
      </dgm:prSet>
      <dgm:spPr/>
    </dgm:pt>
    <dgm:pt modelId="{0C1DD4A4-6080-0849-8D00-917D2A8D1680}" type="pres">
      <dgm:prSet presAssocID="{4301702B-84FA-8940-B408-1907188AC2F1}" presName="childText1" presStyleLbl="solidAlignAcc1" presStyleIdx="0" presStyleCnt="3">
        <dgm:presLayoutVars>
          <dgm:chMax val="0"/>
          <dgm:chPref val="0"/>
          <dgm:bulletEnabled val="1"/>
        </dgm:presLayoutVars>
      </dgm:prSet>
      <dgm:spPr/>
    </dgm:pt>
    <dgm:pt modelId="{0AD83D86-9541-1B4C-8955-923AF63F16BC}" type="pres">
      <dgm:prSet presAssocID="{7834833C-D3A5-574D-88F3-BCFFFE7245F8}" presName="parentText2" presStyleLbl="node1" presStyleIdx="1" presStyleCnt="3">
        <dgm:presLayoutVars>
          <dgm:chMax/>
          <dgm:chPref val="3"/>
          <dgm:bulletEnabled val="1"/>
        </dgm:presLayoutVars>
      </dgm:prSet>
      <dgm:spPr/>
    </dgm:pt>
    <dgm:pt modelId="{EB697E0A-ED2A-A741-AC3F-F07E626DB71D}" type="pres">
      <dgm:prSet presAssocID="{7834833C-D3A5-574D-88F3-BCFFFE7245F8}" presName="childText2" presStyleLbl="solidAlignAcc1" presStyleIdx="1" presStyleCnt="3">
        <dgm:presLayoutVars>
          <dgm:chMax val="0"/>
          <dgm:chPref val="0"/>
          <dgm:bulletEnabled val="1"/>
        </dgm:presLayoutVars>
      </dgm:prSet>
      <dgm:spPr/>
    </dgm:pt>
    <dgm:pt modelId="{5B2331CF-1844-F740-9206-D63196D9F901}" type="pres">
      <dgm:prSet presAssocID="{9FB0D941-F475-8B42-8C30-00B53BC219BF}" presName="parentText3" presStyleLbl="node1" presStyleIdx="2" presStyleCnt="3">
        <dgm:presLayoutVars>
          <dgm:chMax/>
          <dgm:chPref val="3"/>
          <dgm:bulletEnabled val="1"/>
        </dgm:presLayoutVars>
      </dgm:prSet>
      <dgm:spPr/>
    </dgm:pt>
    <dgm:pt modelId="{0D001ED2-75BC-B54A-91B1-48995F323686}" type="pres">
      <dgm:prSet presAssocID="{9FB0D941-F475-8B42-8C30-00B53BC219BF}" presName="childText3" presStyleLbl="solidAlignAcc1" presStyleIdx="2" presStyleCnt="3">
        <dgm:presLayoutVars>
          <dgm:chMax val="0"/>
          <dgm:chPref val="0"/>
          <dgm:bulletEnabled val="1"/>
        </dgm:presLayoutVars>
      </dgm:prSet>
      <dgm:spPr/>
    </dgm:pt>
  </dgm:ptLst>
  <dgm:cxnLst>
    <dgm:cxn modelId="{04827A45-2B80-EA40-B47F-C92DBD7E0ECB}" srcId="{BAF544EC-518E-2945-83C3-0A9C35390EB5}" destId="{9FB0D941-F475-8B42-8C30-00B53BC219BF}" srcOrd="2" destOrd="0" parTransId="{C7361E07-582C-D64F-83C2-906EE1139823}" sibTransId="{72463E48-8A6F-C140-B567-12E827DEA14F}"/>
    <dgm:cxn modelId="{0C4C245F-6523-464A-ADFE-8D74E3BEA765}" type="presOf" srcId="{4301702B-84FA-8940-B408-1907188AC2F1}" destId="{D3080DB6-A3E5-2B4C-81C4-09EE092CE028}" srcOrd="0" destOrd="0" presId="urn:microsoft.com/office/officeart/2009/3/layout/IncreasingArrowsProcess"/>
    <dgm:cxn modelId="{C78CCE61-1714-6549-8E64-F1D05185C6F8}" type="presOf" srcId="{A7979C0B-0FE5-2843-AF10-FE7C4E36BB78}" destId="{0D001ED2-75BC-B54A-91B1-48995F323686}" srcOrd="0" destOrd="0" presId="urn:microsoft.com/office/officeart/2009/3/layout/IncreasingArrowsProcess"/>
    <dgm:cxn modelId="{A9EA9864-C60F-7F4B-9795-94533422D51D}" type="presOf" srcId="{BAF544EC-518E-2945-83C3-0A9C35390EB5}" destId="{50A51F76-9408-EA4D-9C45-715660AB6FB4}" srcOrd="0" destOrd="0" presId="urn:microsoft.com/office/officeart/2009/3/layout/IncreasingArrowsProcess"/>
    <dgm:cxn modelId="{25B9A279-BEED-794A-A20F-A10478AE3189}" srcId="{7834833C-D3A5-574D-88F3-BCFFFE7245F8}" destId="{39D221EC-EDF4-6A4A-AB53-8D041FF16056}" srcOrd="0" destOrd="0" parTransId="{CE251FE5-864F-E945-9DB0-03634E63152F}" sibTransId="{BDC6B83B-9A04-354B-9D8C-C69F8985687C}"/>
    <dgm:cxn modelId="{5E0C268A-C5F4-3942-BFC3-B286A65DE620}" srcId="{BAF544EC-518E-2945-83C3-0A9C35390EB5}" destId="{4301702B-84FA-8940-B408-1907188AC2F1}" srcOrd="0" destOrd="0" parTransId="{BE76EAF6-3519-724D-83AA-544EDC2F0BFB}" sibTransId="{059064AB-239B-E146-8D23-28F5AFB8782B}"/>
    <dgm:cxn modelId="{A020A18F-DF9F-A64E-8C64-3A09F229CCFF}" type="presOf" srcId="{13352225-54EF-C644-ADC8-2EAB3F467DAD}" destId="{0C1DD4A4-6080-0849-8D00-917D2A8D1680}" srcOrd="0" destOrd="0" presId="urn:microsoft.com/office/officeart/2009/3/layout/IncreasingArrowsProcess"/>
    <dgm:cxn modelId="{A2B76FA0-EFB9-F44C-B4A0-5BEB6BEF5D99}" type="presOf" srcId="{39D221EC-EDF4-6A4A-AB53-8D041FF16056}" destId="{EB697E0A-ED2A-A741-AC3F-F07E626DB71D}" srcOrd="0" destOrd="0" presId="urn:microsoft.com/office/officeart/2009/3/layout/IncreasingArrowsProcess"/>
    <dgm:cxn modelId="{F4B615B5-BEF8-BA4A-9DEC-F05417B3C790}" srcId="{BAF544EC-518E-2945-83C3-0A9C35390EB5}" destId="{7834833C-D3A5-574D-88F3-BCFFFE7245F8}" srcOrd="1" destOrd="0" parTransId="{26829A39-C09E-A445-AD6A-11E8945BA680}" sibTransId="{E1C1ED8E-E606-8646-B869-5D58DC17A651}"/>
    <dgm:cxn modelId="{0D7441BF-4AF9-C548-8B87-0546F0E76D5F}" type="presOf" srcId="{9FB0D941-F475-8B42-8C30-00B53BC219BF}" destId="{5B2331CF-1844-F740-9206-D63196D9F901}" srcOrd="0" destOrd="0" presId="urn:microsoft.com/office/officeart/2009/3/layout/IncreasingArrowsProcess"/>
    <dgm:cxn modelId="{5E5940CC-0773-8C4C-A60B-8D9B60DAEA1B}" type="presOf" srcId="{7834833C-D3A5-574D-88F3-BCFFFE7245F8}" destId="{0AD83D86-9541-1B4C-8955-923AF63F16BC}" srcOrd="0" destOrd="0" presId="urn:microsoft.com/office/officeart/2009/3/layout/IncreasingArrowsProcess"/>
    <dgm:cxn modelId="{C1A836D2-8CB1-0345-B6B4-DCB4EB60CF81}" srcId="{9FB0D941-F475-8B42-8C30-00B53BC219BF}" destId="{A7979C0B-0FE5-2843-AF10-FE7C4E36BB78}" srcOrd="0" destOrd="0" parTransId="{7CE5C309-D09C-494F-A100-510C66DF43E3}" sibTransId="{217E7DA8-D26C-9947-904D-71F5DEA805F0}"/>
    <dgm:cxn modelId="{3EB20FF6-1961-3B43-AFC1-87AD0D57D82A}" srcId="{4301702B-84FA-8940-B408-1907188AC2F1}" destId="{13352225-54EF-C644-ADC8-2EAB3F467DAD}" srcOrd="0" destOrd="0" parTransId="{1D746258-E5DD-5B49-AD48-9899C4C08D71}" sibTransId="{3EDA5590-3883-F54B-BDA4-97FD7D593B0C}"/>
    <dgm:cxn modelId="{BD83FB9A-F832-6B4D-9CFB-F291F9F71D02}" type="presParOf" srcId="{50A51F76-9408-EA4D-9C45-715660AB6FB4}" destId="{D3080DB6-A3E5-2B4C-81C4-09EE092CE028}" srcOrd="0" destOrd="0" presId="urn:microsoft.com/office/officeart/2009/3/layout/IncreasingArrowsProcess"/>
    <dgm:cxn modelId="{0548C9FE-9102-D34C-8823-0E1764C60060}" type="presParOf" srcId="{50A51F76-9408-EA4D-9C45-715660AB6FB4}" destId="{0C1DD4A4-6080-0849-8D00-917D2A8D1680}" srcOrd="1" destOrd="0" presId="urn:microsoft.com/office/officeart/2009/3/layout/IncreasingArrowsProcess"/>
    <dgm:cxn modelId="{851D420F-8C2E-1D46-9856-C9A9B1F129E6}" type="presParOf" srcId="{50A51F76-9408-EA4D-9C45-715660AB6FB4}" destId="{0AD83D86-9541-1B4C-8955-923AF63F16BC}" srcOrd="2" destOrd="0" presId="urn:microsoft.com/office/officeart/2009/3/layout/IncreasingArrowsProcess"/>
    <dgm:cxn modelId="{7734A514-7BA5-8047-852A-0BBDD68D056F}" type="presParOf" srcId="{50A51F76-9408-EA4D-9C45-715660AB6FB4}" destId="{EB697E0A-ED2A-A741-AC3F-F07E626DB71D}" srcOrd="3" destOrd="0" presId="urn:microsoft.com/office/officeart/2009/3/layout/IncreasingArrowsProcess"/>
    <dgm:cxn modelId="{10DE253A-16E5-A940-95A9-54B186E8CFD6}" type="presParOf" srcId="{50A51F76-9408-EA4D-9C45-715660AB6FB4}" destId="{5B2331CF-1844-F740-9206-D63196D9F901}" srcOrd="4" destOrd="0" presId="urn:microsoft.com/office/officeart/2009/3/layout/IncreasingArrowsProcess"/>
    <dgm:cxn modelId="{FC1B1709-9B5B-9740-9803-901B142A7256}" type="presParOf" srcId="{50A51F76-9408-EA4D-9C45-715660AB6FB4}" destId="{0D001ED2-75BC-B54A-91B1-48995F323686}" srcOrd="5"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8B52752-C469-3D43-8FF3-84CE9598E259}" type="doc">
      <dgm:prSet loTypeId="urn:microsoft.com/office/officeart/2005/8/layout/hierarchy4" loCatId="" qsTypeId="urn:microsoft.com/office/officeart/2005/8/quickstyle/simple3" qsCatId="simple" csTypeId="urn:microsoft.com/office/officeart/2005/8/colors/colorful1" csCatId="colorful" phldr="1"/>
      <dgm:spPr/>
      <dgm:t>
        <a:bodyPr/>
        <a:lstStyle/>
        <a:p>
          <a:endParaRPr lang="en-US"/>
        </a:p>
      </dgm:t>
    </dgm:pt>
    <dgm:pt modelId="{93610943-2BFD-864C-918F-8375DE967634}">
      <dgm:prSet phldrT="[Text]"/>
      <dgm:spPr/>
      <dgm:t>
        <a:bodyPr/>
        <a:lstStyle/>
        <a:p>
          <a:r>
            <a:rPr lang="en-US" dirty="0"/>
            <a:t>Recommendations  </a:t>
          </a:r>
        </a:p>
      </dgm:t>
    </dgm:pt>
    <dgm:pt modelId="{CB76561B-075C-924C-A4C2-443F993779EA}" type="parTrans" cxnId="{7BDE3618-FB21-554E-A736-933A307BC4F9}">
      <dgm:prSet/>
      <dgm:spPr/>
      <dgm:t>
        <a:bodyPr/>
        <a:lstStyle/>
        <a:p>
          <a:endParaRPr lang="en-US"/>
        </a:p>
      </dgm:t>
    </dgm:pt>
    <dgm:pt modelId="{447CA9AC-B039-6A42-A8F5-4F994113CD01}" type="sibTrans" cxnId="{7BDE3618-FB21-554E-A736-933A307BC4F9}">
      <dgm:prSet/>
      <dgm:spPr/>
      <dgm:t>
        <a:bodyPr/>
        <a:lstStyle/>
        <a:p>
          <a:endParaRPr lang="en-US"/>
        </a:p>
      </dgm:t>
    </dgm:pt>
    <dgm:pt modelId="{A2C0491C-7805-FB47-8383-068EAD03EF72}">
      <dgm:prSet phldrT="[Text]"/>
      <dgm:spPr/>
      <dgm:t>
        <a:bodyPr/>
        <a:lstStyle/>
        <a:p>
          <a:r>
            <a:rPr lang="en-US" dirty="0"/>
            <a:t>Sustainable capstone project </a:t>
          </a:r>
        </a:p>
      </dgm:t>
    </dgm:pt>
    <dgm:pt modelId="{65B79F68-BD5E-564B-B4E1-08210AF9DE73}" type="parTrans" cxnId="{ED28C363-E0B4-7941-8F0E-13BBF2969332}">
      <dgm:prSet/>
      <dgm:spPr/>
      <dgm:t>
        <a:bodyPr/>
        <a:lstStyle/>
        <a:p>
          <a:endParaRPr lang="en-US"/>
        </a:p>
      </dgm:t>
    </dgm:pt>
    <dgm:pt modelId="{E7F38739-0C65-D741-BD08-1B3ADC98EB14}" type="sibTrans" cxnId="{ED28C363-E0B4-7941-8F0E-13BBF2969332}">
      <dgm:prSet/>
      <dgm:spPr/>
      <dgm:t>
        <a:bodyPr/>
        <a:lstStyle/>
        <a:p>
          <a:endParaRPr lang="en-US"/>
        </a:p>
      </dgm:t>
    </dgm:pt>
    <dgm:pt modelId="{C38FB65E-EA8A-9F44-868A-1E8F0A3A295A}">
      <dgm:prSet phldrT="[Text]"/>
      <dgm:spPr/>
      <dgm:t>
        <a:bodyPr/>
        <a:lstStyle/>
        <a:p>
          <a:r>
            <a:rPr lang="en-US" dirty="0"/>
            <a:t>Options for future students to use the same approach or try something different </a:t>
          </a:r>
        </a:p>
      </dgm:t>
    </dgm:pt>
    <dgm:pt modelId="{5B98D38A-CDFA-C04C-BD12-83A28EBFE0F0}" type="parTrans" cxnId="{7B674852-3C28-BB4E-BFE2-8F15A441EBA5}">
      <dgm:prSet/>
      <dgm:spPr/>
      <dgm:t>
        <a:bodyPr/>
        <a:lstStyle/>
        <a:p>
          <a:endParaRPr lang="en-US"/>
        </a:p>
      </dgm:t>
    </dgm:pt>
    <dgm:pt modelId="{D371FAF7-3BB1-2941-B7BE-F862C7C30F56}" type="sibTrans" cxnId="{7B674852-3C28-BB4E-BFE2-8F15A441EBA5}">
      <dgm:prSet/>
      <dgm:spPr/>
      <dgm:t>
        <a:bodyPr/>
        <a:lstStyle/>
        <a:p>
          <a:endParaRPr lang="en-US"/>
        </a:p>
      </dgm:t>
    </dgm:pt>
    <dgm:pt modelId="{0A14EC09-3968-4342-9F72-B13A89C1298A}">
      <dgm:prSet/>
      <dgm:spPr/>
      <dgm:t>
        <a:bodyPr/>
        <a:lstStyle/>
        <a:p>
          <a:r>
            <a:rPr lang="en-US" dirty="0"/>
            <a:t>Recruitment strategy</a:t>
          </a:r>
        </a:p>
      </dgm:t>
    </dgm:pt>
    <dgm:pt modelId="{8F8AF728-2AB5-8B48-ABBD-7DB7DA83CA79}" type="parTrans" cxnId="{EB1661C6-BCCC-AE4C-8375-41A2D3F07EB3}">
      <dgm:prSet/>
      <dgm:spPr/>
      <dgm:t>
        <a:bodyPr/>
        <a:lstStyle/>
        <a:p>
          <a:endParaRPr lang="en-US"/>
        </a:p>
      </dgm:t>
    </dgm:pt>
    <dgm:pt modelId="{FF66F0F6-2D97-4849-AFB6-B315DB64B728}" type="sibTrans" cxnId="{EB1661C6-BCCC-AE4C-8375-41A2D3F07EB3}">
      <dgm:prSet/>
      <dgm:spPr/>
      <dgm:t>
        <a:bodyPr/>
        <a:lstStyle/>
        <a:p>
          <a:endParaRPr lang="en-US"/>
        </a:p>
      </dgm:t>
    </dgm:pt>
    <dgm:pt modelId="{325829B0-9938-C345-BFF5-C2A0B0CDB838}">
      <dgm:prSet/>
      <dgm:spPr/>
      <dgm:t>
        <a:bodyPr/>
        <a:lstStyle/>
        <a:p>
          <a:r>
            <a:rPr lang="en-US" dirty="0"/>
            <a:t>Book club </a:t>
          </a:r>
        </a:p>
      </dgm:t>
    </dgm:pt>
    <dgm:pt modelId="{DD89EDEA-BBD0-D045-94C1-38D3D8CD8B70}" type="parTrans" cxnId="{40ED37B7-EDFA-304B-AE6D-68524FBE89C5}">
      <dgm:prSet/>
      <dgm:spPr/>
      <dgm:t>
        <a:bodyPr/>
        <a:lstStyle/>
        <a:p>
          <a:endParaRPr lang="en-US"/>
        </a:p>
      </dgm:t>
    </dgm:pt>
    <dgm:pt modelId="{5E1E466F-84BE-5340-A7D0-3A0AA47F8E75}" type="sibTrans" cxnId="{40ED37B7-EDFA-304B-AE6D-68524FBE89C5}">
      <dgm:prSet/>
      <dgm:spPr/>
      <dgm:t>
        <a:bodyPr/>
        <a:lstStyle/>
        <a:p>
          <a:endParaRPr lang="en-US"/>
        </a:p>
      </dgm:t>
    </dgm:pt>
    <dgm:pt modelId="{81877681-4FC8-E24E-AEEE-3608683288EA}">
      <dgm:prSet/>
      <dgm:spPr/>
      <dgm:t>
        <a:bodyPr/>
        <a:lstStyle/>
        <a:p>
          <a:r>
            <a:rPr lang="en-US" dirty="0"/>
            <a:t>Inclusion criteria</a:t>
          </a:r>
        </a:p>
      </dgm:t>
    </dgm:pt>
    <dgm:pt modelId="{9BBE2706-6AA5-A541-967A-F827436DA8E6}" type="parTrans" cxnId="{31F6065E-074F-4B44-9980-BF680B18E175}">
      <dgm:prSet/>
      <dgm:spPr/>
      <dgm:t>
        <a:bodyPr/>
        <a:lstStyle/>
        <a:p>
          <a:endParaRPr lang="en-US"/>
        </a:p>
      </dgm:t>
    </dgm:pt>
    <dgm:pt modelId="{EF66E059-3847-9D4B-BE9F-9749813776EC}" type="sibTrans" cxnId="{31F6065E-074F-4B44-9980-BF680B18E175}">
      <dgm:prSet/>
      <dgm:spPr/>
      <dgm:t>
        <a:bodyPr/>
        <a:lstStyle/>
        <a:p>
          <a:endParaRPr lang="en-US"/>
        </a:p>
      </dgm:t>
    </dgm:pt>
    <dgm:pt modelId="{341E7517-E8EC-6F42-8F02-DBCFF2B55C5D}">
      <dgm:prSet/>
      <dgm:spPr/>
      <dgm:t>
        <a:bodyPr/>
        <a:lstStyle/>
        <a:p>
          <a:r>
            <a:rPr lang="en-US" dirty="0"/>
            <a:t>Population</a:t>
          </a:r>
        </a:p>
      </dgm:t>
    </dgm:pt>
    <dgm:pt modelId="{DD578D39-03A8-644D-AA8D-67E75327EDC8}" type="parTrans" cxnId="{6E58D273-410D-5C43-BF00-296EE8568468}">
      <dgm:prSet/>
      <dgm:spPr/>
      <dgm:t>
        <a:bodyPr/>
        <a:lstStyle/>
        <a:p>
          <a:endParaRPr lang="en-US"/>
        </a:p>
      </dgm:t>
    </dgm:pt>
    <dgm:pt modelId="{491BF4F1-EB0B-0F40-9512-1E9228A84038}" type="sibTrans" cxnId="{6E58D273-410D-5C43-BF00-296EE8568468}">
      <dgm:prSet/>
      <dgm:spPr/>
      <dgm:t>
        <a:bodyPr/>
        <a:lstStyle/>
        <a:p>
          <a:endParaRPr lang="en-US"/>
        </a:p>
      </dgm:t>
    </dgm:pt>
    <dgm:pt modelId="{661050FE-9B4E-0343-886E-50A2FF6D39A7}">
      <dgm:prSet/>
      <dgm:spPr/>
      <dgm:t>
        <a:bodyPr/>
        <a:lstStyle/>
        <a:p>
          <a:r>
            <a:rPr lang="en-US" dirty="0"/>
            <a:t>Size of group  </a:t>
          </a:r>
        </a:p>
      </dgm:t>
    </dgm:pt>
    <dgm:pt modelId="{984DBE39-283C-344B-A562-AFD05BBFD9C6}" type="parTrans" cxnId="{7A3B986A-BFD7-2941-A2C7-05E90CB27595}">
      <dgm:prSet/>
      <dgm:spPr/>
      <dgm:t>
        <a:bodyPr/>
        <a:lstStyle/>
        <a:p>
          <a:endParaRPr lang="en-US"/>
        </a:p>
      </dgm:t>
    </dgm:pt>
    <dgm:pt modelId="{B30A4AFB-1B42-FC46-B966-1CD14EAAB28E}" type="sibTrans" cxnId="{7A3B986A-BFD7-2941-A2C7-05E90CB27595}">
      <dgm:prSet/>
      <dgm:spPr/>
      <dgm:t>
        <a:bodyPr/>
        <a:lstStyle/>
        <a:p>
          <a:endParaRPr lang="en-US"/>
        </a:p>
      </dgm:t>
    </dgm:pt>
    <dgm:pt modelId="{643F1D7C-4687-9D49-922B-1F77664D8D60}">
      <dgm:prSet/>
      <dgm:spPr/>
      <dgm:t>
        <a:bodyPr/>
        <a:lstStyle/>
        <a:p>
          <a:r>
            <a:rPr lang="en-US" dirty="0"/>
            <a:t>Book choice or a different activity</a:t>
          </a:r>
        </a:p>
      </dgm:t>
    </dgm:pt>
    <dgm:pt modelId="{1CA178B1-2C02-1340-8066-AAF3D3DD8C4C}" type="parTrans" cxnId="{595382BB-1DCD-5E4B-9418-3AC46B2E786D}">
      <dgm:prSet/>
      <dgm:spPr/>
      <dgm:t>
        <a:bodyPr/>
        <a:lstStyle/>
        <a:p>
          <a:endParaRPr lang="en-US"/>
        </a:p>
      </dgm:t>
    </dgm:pt>
    <dgm:pt modelId="{A7F8E876-E84B-8343-8B76-8C652509D399}" type="sibTrans" cxnId="{595382BB-1DCD-5E4B-9418-3AC46B2E786D}">
      <dgm:prSet/>
      <dgm:spPr/>
      <dgm:t>
        <a:bodyPr/>
        <a:lstStyle/>
        <a:p>
          <a:endParaRPr lang="en-US"/>
        </a:p>
      </dgm:t>
    </dgm:pt>
    <dgm:pt modelId="{762EEF0E-A79D-2644-B723-52352B3D377E}" type="pres">
      <dgm:prSet presAssocID="{C8B52752-C469-3D43-8FF3-84CE9598E259}" presName="Name0" presStyleCnt="0">
        <dgm:presLayoutVars>
          <dgm:chPref val="1"/>
          <dgm:dir/>
          <dgm:animOne val="branch"/>
          <dgm:animLvl val="lvl"/>
          <dgm:resizeHandles/>
        </dgm:presLayoutVars>
      </dgm:prSet>
      <dgm:spPr/>
    </dgm:pt>
    <dgm:pt modelId="{1F0700B1-0AEC-8D44-B6B6-B429F343F07A}" type="pres">
      <dgm:prSet presAssocID="{93610943-2BFD-864C-918F-8375DE967634}" presName="vertOne" presStyleCnt="0"/>
      <dgm:spPr/>
    </dgm:pt>
    <dgm:pt modelId="{5CFC036E-BEA7-1845-8E8E-C482A8527483}" type="pres">
      <dgm:prSet presAssocID="{93610943-2BFD-864C-918F-8375DE967634}" presName="txOne" presStyleLbl="node0" presStyleIdx="0" presStyleCnt="1">
        <dgm:presLayoutVars>
          <dgm:chPref val="3"/>
        </dgm:presLayoutVars>
      </dgm:prSet>
      <dgm:spPr/>
    </dgm:pt>
    <dgm:pt modelId="{896D046F-101C-4F45-923E-43F8C93487F0}" type="pres">
      <dgm:prSet presAssocID="{93610943-2BFD-864C-918F-8375DE967634}" presName="parTransOne" presStyleCnt="0"/>
      <dgm:spPr/>
    </dgm:pt>
    <dgm:pt modelId="{26159F18-80AD-2C41-B891-48FF5907BAF0}" type="pres">
      <dgm:prSet presAssocID="{93610943-2BFD-864C-918F-8375DE967634}" presName="horzOne" presStyleCnt="0"/>
      <dgm:spPr/>
    </dgm:pt>
    <dgm:pt modelId="{37A81E12-95A6-8743-9FBD-CF74CDBC2BD5}" type="pres">
      <dgm:prSet presAssocID="{A2C0491C-7805-FB47-8383-068EAD03EF72}" presName="vertTwo" presStyleCnt="0"/>
      <dgm:spPr/>
    </dgm:pt>
    <dgm:pt modelId="{0742E079-2DB6-E54D-A81B-D0913395E2CF}" type="pres">
      <dgm:prSet presAssocID="{A2C0491C-7805-FB47-8383-068EAD03EF72}" presName="txTwo" presStyleLbl="node2" presStyleIdx="0" presStyleCnt="2">
        <dgm:presLayoutVars>
          <dgm:chPref val="3"/>
        </dgm:presLayoutVars>
      </dgm:prSet>
      <dgm:spPr/>
    </dgm:pt>
    <dgm:pt modelId="{E602A372-EC67-724C-93D0-8E6E1FB1FA5A}" type="pres">
      <dgm:prSet presAssocID="{A2C0491C-7805-FB47-8383-068EAD03EF72}" presName="horzTwo" presStyleCnt="0"/>
      <dgm:spPr/>
    </dgm:pt>
    <dgm:pt modelId="{7AE88AD4-ED09-7C43-AF7C-150B9D1462FB}" type="pres">
      <dgm:prSet presAssocID="{E7F38739-0C65-D741-BD08-1B3ADC98EB14}" presName="sibSpaceTwo" presStyleCnt="0"/>
      <dgm:spPr/>
    </dgm:pt>
    <dgm:pt modelId="{CAADC274-2904-B849-8B69-A668FB567FFD}" type="pres">
      <dgm:prSet presAssocID="{C38FB65E-EA8A-9F44-868A-1E8F0A3A295A}" presName="vertTwo" presStyleCnt="0"/>
      <dgm:spPr/>
    </dgm:pt>
    <dgm:pt modelId="{E0210DB0-B2E7-FC46-BD87-4BA0E9CC41EB}" type="pres">
      <dgm:prSet presAssocID="{C38FB65E-EA8A-9F44-868A-1E8F0A3A295A}" presName="txTwo" presStyleLbl="node2" presStyleIdx="1" presStyleCnt="2">
        <dgm:presLayoutVars>
          <dgm:chPref val="3"/>
        </dgm:presLayoutVars>
      </dgm:prSet>
      <dgm:spPr/>
    </dgm:pt>
    <dgm:pt modelId="{5DA91739-2F7D-5B4C-A73A-1D7E56575859}" type="pres">
      <dgm:prSet presAssocID="{C38FB65E-EA8A-9F44-868A-1E8F0A3A295A}" presName="parTransTwo" presStyleCnt="0"/>
      <dgm:spPr/>
    </dgm:pt>
    <dgm:pt modelId="{AF112B20-0DDC-BD49-B71E-106EB228893C}" type="pres">
      <dgm:prSet presAssocID="{C38FB65E-EA8A-9F44-868A-1E8F0A3A295A}" presName="horzTwo" presStyleCnt="0"/>
      <dgm:spPr/>
    </dgm:pt>
    <dgm:pt modelId="{4261CE44-279C-6A47-966D-2F8A1ED5D2A9}" type="pres">
      <dgm:prSet presAssocID="{81877681-4FC8-E24E-AEEE-3608683288EA}" presName="vertThree" presStyleCnt="0"/>
      <dgm:spPr/>
    </dgm:pt>
    <dgm:pt modelId="{8FF91018-42C4-A34F-AF25-7838DAC12EA3}" type="pres">
      <dgm:prSet presAssocID="{81877681-4FC8-E24E-AEEE-3608683288EA}" presName="txThree" presStyleLbl="node3" presStyleIdx="0" presStyleCnt="3">
        <dgm:presLayoutVars>
          <dgm:chPref val="3"/>
        </dgm:presLayoutVars>
      </dgm:prSet>
      <dgm:spPr/>
    </dgm:pt>
    <dgm:pt modelId="{6A4277D2-3BE4-1B40-8B72-6185F97F1C85}" type="pres">
      <dgm:prSet presAssocID="{81877681-4FC8-E24E-AEEE-3608683288EA}" presName="parTransThree" presStyleCnt="0"/>
      <dgm:spPr/>
    </dgm:pt>
    <dgm:pt modelId="{87CF733A-67A3-9246-ABDE-454205BB81DC}" type="pres">
      <dgm:prSet presAssocID="{81877681-4FC8-E24E-AEEE-3608683288EA}" presName="horzThree" presStyleCnt="0"/>
      <dgm:spPr/>
    </dgm:pt>
    <dgm:pt modelId="{47C7F479-CF31-6740-A0B5-F81EC7D2AD9F}" type="pres">
      <dgm:prSet presAssocID="{341E7517-E8EC-6F42-8F02-DBCFF2B55C5D}" presName="vertFour" presStyleCnt="0">
        <dgm:presLayoutVars>
          <dgm:chPref val="3"/>
        </dgm:presLayoutVars>
      </dgm:prSet>
      <dgm:spPr/>
    </dgm:pt>
    <dgm:pt modelId="{E9DE9376-6CD2-D848-BB15-8E3E666D4850}" type="pres">
      <dgm:prSet presAssocID="{341E7517-E8EC-6F42-8F02-DBCFF2B55C5D}" presName="txFour" presStyleLbl="node4" presStyleIdx="0" presStyleCnt="3">
        <dgm:presLayoutVars>
          <dgm:chPref val="3"/>
        </dgm:presLayoutVars>
      </dgm:prSet>
      <dgm:spPr/>
    </dgm:pt>
    <dgm:pt modelId="{4FC6F19F-A8BF-5E4A-BE00-4552ACE70B69}" type="pres">
      <dgm:prSet presAssocID="{341E7517-E8EC-6F42-8F02-DBCFF2B55C5D}" presName="horzFour" presStyleCnt="0"/>
      <dgm:spPr/>
    </dgm:pt>
    <dgm:pt modelId="{1A28A8E0-4AC2-9B45-87AA-03BDEC8DB244}" type="pres">
      <dgm:prSet presAssocID="{EF66E059-3847-9D4B-BE9F-9749813776EC}" presName="sibSpaceThree" presStyleCnt="0"/>
      <dgm:spPr/>
    </dgm:pt>
    <dgm:pt modelId="{0B1CA3D9-30D2-B34D-9B1F-8225AD92160E}" type="pres">
      <dgm:prSet presAssocID="{0A14EC09-3968-4342-9F72-B13A89C1298A}" presName="vertThree" presStyleCnt="0"/>
      <dgm:spPr/>
    </dgm:pt>
    <dgm:pt modelId="{2DBE8AF5-583A-B84B-89CB-9882E3B15585}" type="pres">
      <dgm:prSet presAssocID="{0A14EC09-3968-4342-9F72-B13A89C1298A}" presName="txThree" presStyleLbl="node3" presStyleIdx="1" presStyleCnt="3">
        <dgm:presLayoutVars>
          <dgm:chPref val="3"/>
        </dgm:presLayoutVars>
      </dgm:prSet>
      <dgm:spPr/>
    </dgm:pt>
    <dgm:pt modelId="{B38FF489-9C0C-1749-A3C9-5C8B858114D4}" type="pres">
      <dgm:prSet presAssocID="{0A14EC09-3968-4342-9F72-B13A89C1298A}" presName="parTransThree" presStyleCnt="0"/>
      <dgm:spPr/>
    </dgm:pt>
    <dgm:pt modelId="{E3B9AE83-85DA-CF4A-8EF7-5FE0BBA9529E}" type="pres">
      <dgm:prSet presAssocID="{0A14EC09-3968-4342-9F72-B13A89C1298A}" presName="horzThree" presStyleCnt="0"/>
      <dgm:spPr/>
    </dgm:pt>
    <dgm:pt modelId="{6490633A-2F16-5843-88CD-F94594D753E0}" type="pres">
      <dgm:prSet presAssocID="{661050FE-9B4E-0343-886E-50A2FF6D39A7}" presName="vertFour" presStyleCnt="0">
        <dgm:presLayoutVars>
          <dgm:chPref val="3"/>
        </dgm:presLayoutVars>
      </dgm:prSet>
      <dgm:spPr/>
    </dgm:pt>
    <dgm:pt modelId="{B8707D88-8BEE-5A48-92AB-5228AEE2AEA8}" type="pres">
      <dgm:prSet presAssocID="{661050FE-9B4E-0343-886E-50A2FF6D39A7}" presName="txFour" presStyleLbl="node4" presStyleIdx="1" presStyleCnt="3">
        <dgm:presLayoutVars>
          <dgm:chPref val="3"/>
        </dgm:presLayoutVars>
      </dgm:prSet>
      <dgm:spPr/>
    </dgm:pt>
    <dgm:pt modelId="{C19889DC-6A23-4646-BAF6-CAD4269809C3}" type="pres">
      <dgm:prSet presAssocID="{661050FE-9B4E-0343-886E-50A2FF6D39A7}" presName="horzFour" presStyleCnt="0"/>
      <dgm:spPr/>
    </dgm:pt>
    <dgm:pt modelId="{E572107D-E82C-1244-82E8-C76A61EE4260}" type="pres">
      <dgm:prSet presAssocID="{FF66F0F6-2D97-4849-AFB6-B315DB64B728}" presName="sibSpaceThree" presStyleCnt="0"/>
      <dgm:spPr/>
    </dgm:pt>
    <dgm:pt modelId="{3DFC728F-BFFF-9D49-9003-46F34085DE95}" type="pres">
      <dgm:prSet presAssocID="{325829B0-9938-C345-BFF5-C2A0B0CDB838}" presName="vertThree" presStyleCnt="0"/>
      <dgm:spPr/>
    </dgm:pt>
    <dgm:pt modelId="{CF633F37-E1BA-3D4F-8C66-DA779257218F}" type="pres">
      <dgm:prSet presAssocID="{325829B0-9938-C345-BFF5-C2A0B0CDB838}" presName="txThree" presStyleLbl="node3" presStyleIdx="2" presStyleCnt="3">
        <dgm:presLayoutVars>
          <dgm:chPref val="3"/>
        </dgm:presLayoutVars>
      </dgm:prSet>
      <dgm:spPr/>
    </dgm:pt>
    <dgm:pt modelId="{F2AA51B9-7633-6C4C-A74F-8BBE7F47A0A2}" type="pres">
      <dgm:prSet presAssocID="{325829B0-9938-C345-BFF5-C2A0B0CDB838}" presName="parTransThree" presStyleCnt="0"/>
      <dgm:spPr/>
    </dgm:pt>
    <dgm:pt modelId="{12C8C91D-2C60-4F44-B21D-5530D03EA7B2}" type="pres">
      <dgm:prSet presAssocID="{325829B0-9938-C345-BFF5-C2A0B0CDB838}" presName="horzThree" presStyleCnt="0"/>
      <dgm:spPr/>
    </dgm:pt>
    <dgm:pt modelId="{B04303E0-E636-944E-81D5-1633C59FF555}" type="pres">
      <dgm:prSet presAssocID="{643F1D7C-4687-9D49-922B-1F77664D8D60}" presName="vertFour" presStyleCnt="0">
        <dgm:presLayoutVars>
          <dgm:chPref val="3"/>
        </dgm:presLayoutVars>
      </dgm:prSet>
      <dgm:spPr/>
    </dgm:pt>
    <dgm:pt modelId="{4FD33A82-04A8-8049-862A-8303873042F8}" type="pres">
      <dgm:prSet presAssocID="{643F1D7C-4687-9D49-922B-1F77664D8D60}" presName="txFour" presStyleLbl="node4" presStyleIdx="2" presStyleCnt="3">
        <dgm:presLayoutVars>
          <dgm:chPref val="3"/>
        </dgm:presLayoutVars>
      </dgm:prSet>
      <dgm:spPr/>
    </dgm:pt>
    <dgm:pt modelId="{6B95588B-CFB3-D24D-81FE-17A63F50F9FD}" type="pres">
      <dgm:prSet presAssocID="{643F1D7C-4687-9D49-922B-1F77664D8D60}" presName="horzFour" presStyleCnt="0"/>
      <dgm:spPr/>
    </dgm:pt>
  </dgm:ptLst>
  <dgm:cxnLst>
    <dgm:cxn modelId="{7BDE3618-FB21-554E-A736-933A307BC4F9}" srcId="{C8B52752-C469-3D43-8FF3-84CE9598E259}" destId="{93610943-2BFD-864C-918F-8375DE967634}" srcOrd="0" destOrd="0" parTransId="{CB76561B-075C-924C-A4C2-443F993779EA}" sibTransId="{447CA9AC-B039-6A42-A8F5-4F994113CD01}"/>
    <dgm:cxn modelId="{2E093027-5544-D446-B811-EE9E792B6E31}" type="presOf" srcId="{0A14EC09-3968-4342-9F72-B13A89C1298A}" destId="{2DBE8AF5-583A-B84B-89CB-9882E3B15585}" srcOrd="0" destOrd="0" presId="urn:microsoft.com/office/officeart/2005/8/layout/hierarchy4"/>
    <dgm:cxn modelId="{BAF1A02B-C3C6-DC44-9075-BFA4A8CA1C38}" type="presOf" srcId="{341E7517-E8EC-6F42-8F02-DBCFF2B55C5D}" destId="{E9DE9376-6CD2-D848-BB15-8E3E666D4850}" srcOrd="0" destOrd="0" presId="urn:microsoft.com/office/officeart/2005/8/layout/hierarchy4"/>
    <dgm:cxn modelId="{7B674852-3C28-BB4E-BFE2-8F15A441EBA5}" srcId="{93610943-2BFD-864C-918F-8375DE967634}" destId="{C38FB65E-EA8A-9F44-868A-1E8F0A3A295A}" srcOrd="1" destOrd="0" parTransId="{5B98D38A-CDFA-C04C-BD12-83A28EBFE0F0}" sibTransId="{D371FAF7-3BB1-2941-B7BE-F862C7C30F56}"/>
    <dgm:cxn modelId="{91557E53-4B74-AB44-B223-999B412B28CC}" type="presOf" srcId="{93610943-2BFD-864C-918F-8375DE967634}" destId="{5CFC036E-BEA7-1845-8E8E-C482A8527483}" srcOrd="0" destOrd="0" presId="urn:microsoft.com/office/officeart/2005/8/layout/hierarchy4"/>
    <dgm:cxn modelId="{A2B5B15C-8B97-8D45-B056-862B999E464A}" type="presOf" srcId="{A2C0491C-7805-FB47-8383-068EAD03EF72}" destId="{0742E079-2DB6-E54D-A81B-D0913395E2CF}" srcOrd="0" destOrd="0" presId="urn:microsoft.com/office/officeart/2005/8/layout/hierarchy4"/>
    <dgm:cxn modelId="{31F6065E-074F-4B44-9980-BF680B18E175}" srcId="{C38FB65E-EA8A-9F44-868A-1E8F0A3A295A}" destId="{81877681-4FC8-E24E-AEEE-3608683288EA}" srcOrd="0" destOrd="0" parTransId="{9BBE2706-6AA5-A541-967A-F827436DA8E6}" sibTransId="{EF66E059-3847-9D4B-BE9F-9749813776EC}"/>
    <dgm:cxn modelId="{C17B8160-3BE2-9B4D-A755-A7B998325999}" type="presOf" srcId="{C8B52752-C469-3D43-8FF3-84CE9598E259}" destId="{762EEF0E-A79D-2644-B723-52352B3D377E}" srcOrd="0" destOrd="0" presId="urn:microsoft.com/office/officeart/2005/8/layout/hierarchy4"/>
    <dgm:cxn modelId="{ED28C363-E0B4-7941-8F0E-13BBF2969332}" srcId="{93610943-2BFD-864C-918F-8375DE967634}" destId="{A2C0491C-7805-FB47-8383-068EAD03EF72}" srcOrd="0" destOrd="0" parTransId="{65B79F68-BD5E-564B-B4E1-08210AF9DE73}" sibTransId="{E7F38739-0C65-D741-BD08-1B3ADC98EB14}"/>
    <dgm:cxn modelId="{7A3B986A-BFD7-2941-A2C7-05E90CB27595}" srcId="{0A14EC09-3968-4342-9F72-B13A89C1298A}" destId="{661050FE-9B4E-0343-886E-50A2FF6D39A7}" srcOrd="0" destOrd="0" parTransId="{984DBE39-283C-344B-A562-AFD05BBFD9C6}" sibTransId="{B30A4AFB-1B42-FC46-B966-1CD14EAAB28E}"/>
    <dgm:cxn modelId="{6E58D273-410D-5C43-BF00-296EE8568468}" srcId="{81877681-4FC8-E24E-AEEE-3608683288EA}" destId="{341E7517-E8EC-6F42-8F02-DBCFF2B55C5D}" srcOrd="0" destOrd="0" parTransId="{DD578D39-03A8-644D-AA8D-67E75327EDC8}" sibTransId="{491BF4F1-EB0B-0F40-9512-1E9228A84038}"/>
    <dgm:cxn modelId="{C46E2C8C-ACDC-0A4E-B56C-9A8FAA7C71B8}" type="presOf" srcId="{643F1D7C-4687-9D49-922B-1F77664D8D60}" destId="{4FD33A82-04A8-8049-862A-8303873042F8}" srcOrd="0" destOrd="0" presId="urn:microsoft.com/office/officeart/2005/8/layout/hierarchy4"/>
    <dgm:cxn modelId="{A00234A9-F070-1C44-8E5A-1F076E2AB82D}" type="presOf" srcId="{325829B0-9938-C345-BFF5-C2A0B0CDB838}" destId="{CF633F37-E1BA-3D4F-8C66-DA779257218F}" srcOrd="0" destOrd="0" presId="urn:microsoft.com/office/officeart/2005/8/layout/hierarchy4"/>
    <dgm:cxn modelId="{40ED37B7-EDFA-304B-AE6D-68524FBE89C5}" srcId="{C38FB65E-EA8A-9F44-868A-1E8F0A3A295A}" destId="{325829B0-9938-C345-BFF5-C2A0B0CDB838}" srcOrd="2" destOrd="0" parTransId="{DD89EDEA-BBD0-D045-94C1-38D3D8CD8B70}" sibTransId="{5E1E466F-84BE-5340-A7D0-3A0AA47F8E75}"/>
    <dgm:cxn modelId="{595382BB-1DCD-5E4B-9418-3AC46B2E786D}" srcId="{325829B0-9938-C345-BFF5-C2A0B0CDB838}" destId="{643F1D7C-4687-9D49-922B-1F77664D8D60}" srcOrd="0" destOrd="0" parTransId="{1CA178B1-2C02-1340-8066-AAF3D3DD8C4C}" sibTransId="{A7F8E876-E84B-8343-8B76-8C652509D399}"/>
    <dgm:cxn modelId="{EB1661C6-BCCC-AE4C-8375-41A2D3F07EB3}" srcId="{C38FB65E-EA8A-9F44-868A-1E8F0A3A295A}" destId="{0A14EC09-3968-4342-9F72-B13A89C1298A}" srcOrd="1" destOrd="0" parTransId="{8F8AF728-2AB5-8B48-ABBD-7DB7DA83CA79}" sibTransId="{FF66F0F6-2D97-4849-AFB6-B315DB64B728}"/>
    <dgm:cxn modelId="{1C4BC2DA-325E-8946-ACAA-2E0D8F179763}" type="presOf" srcId="{81877681-4FC8-E24E-AEEE-3608683288EA}" destId="{8FF91018-42C4-A34F-AF25-7838DAC12EA3}" srcOrd="0" destOrd="0" presId="urn:microsoft.com/office/officeart/2005/8/layout/hierarchy4"/>
    <dgm:cxn modelId="{3F34A8E3-9041-B949-AB63-E5B78FE75FCE}" type="presOf" srcId="{661050FE-9B4E-0343-886E-50A2FF6D39A7}" destId="{B8707D88-8BEE-5A48-92AB-5228AEE2AEA8}" srcOrd="0" destOrd="0" presId="urn:microsoft.com/office/officeart/2005/8/layout/hierarchy4"/>
    <dgm:cxn modelId="{B49086F4-B162-AA4D-B658-6A83E199FD8C}" type="presOf" srcId="{C38FB65E-EA8A-9F44-868A-1E8F0A3A295A}" destId="{E0210DB0-B2E7-FC46-BD87-4BA0E9CC41EB}" srcOrd="0" destOrd="0" presId="urn:microsoft.com/office/officeart/2005/8/layout/hierarchy4"/>
    <dgm:cxn modelId="{0257EC2B-C71D-4C4C-9749-B6960F33F35F}" type="presParOf" srcId="{762EEF0E-A79D-2644-B723-52352B3D377E}" destId="{1F0700B1-0AEC-8D44-B6B6-B429F343F07A}" srcOrd="0" destOrd="0" presId="urn:microsoft.com/office/officeart/2005/8/layout/hierarchy4"/>
    <dgm:cxn modelId="{EAF39767-31CE-FE48-A5A3-8889D9A53F8B}" type="presParOf" srcId="{1F0700B1-0AEC-8D44-B6B6-B429F343F07A}" destId="{5CFC036E-BEA7-1845-8E8E-C482A8527483}" srcOrd="0" destOrd="0" presId="urn:microsoft.com/office/officeart/2005/8/layout/hierarchy4"/>
    <dgm:cxn modelId="{DB704E1E-8303-A04F-936D-1AB79DF43F2A}" type="presParOf" srcId="{1F0700B1-0AEC-8D44-B6B6-B429F343F07A}" destId="{896D046F-101C-4F45-923E-43F8C93487F0}" srcOrd="1" destOrd="0" presId="urn:microsoft.com/office/officeart/2005/8/layout/hierarchy4"/>
    <dgm:cxn modelId="{BF0520CB-C809-7542-BD51-10F8E229A533}" type="presParOf" srcId="{1F0700B1-0AEC-8D44-B6B6-B429F343F07A}" destId="{26159F18-80AD-2C41-B891-48FF5907BAF0}" srcOrd="2" destOrd="0" presId="urn:microsoft.com/office/officeart/2005/8/layout/hierarchy4"/>
    <dgm:cxn modelId="{75412FB1-52E0-134F-A19F-30A141BB5807}" type="presParOf" srcId="{26159F18-80AD-2C41-B891-48FF5907BAF0}" destId="{37A81E12-95A6-8743-9FBD-CF74CDBC2BD5}" srcOrd="0" destOrd="0" presId="urn:microsoft.com/office/officeart/2005/8/layout/hierarchy4"/>
    <dgm:cxn modelId="{0262AAB9-0488-EC47-BF35-A8953ED6473C}" type="presParOf" srcId="{37A81E12-95A6-8743-9FBD-CF74CDBC2BD5}" destId="{0742E079-2DB6-E54D-A81B-D0913395E2CF}" srcOrd="0" destOrd="0" presId="urn:microsoft.com/office/officeart/2005/8/layout/hierarchy4"/>
    <dgm:cxn modelId="{1377DDE9-C906-284F-8DB4-811C4B814AD8}" type="presParOf" srcId="{37A81E12-95A6-8743-9FBD-CF74CDBC2BD5}" destId="{E602A372-EC67-724C-93D0-8E6E1FB1FA5A}" srcOrd="1" destOrd="0" presId="urn:microsoft.com/office/officeart/2005/8/layout/hierarchy4"/>
    <dgm:cxn modelId="{14013074-8BCE-8746-AF01-A183814FB8F1}" type="presParOf" srcId="{26159F18-80AD-2C41-B891-48FF5907BAF0}" destId="{7AE88AD4-ED09-7C43-AF7C-150B9D1462FB}" srcOrd="1" destOrd="0" presId="urn:microsoft.com/office/officeart/2005/8/layout/hierarchy4"/>
    <dgm:cxn modelId="{5CB487FF-CFBE-9941-BF5B-32E7B3AFE722}" type="presParOf" srcId="{26159F18-80AD-2C41-B891-48FF5907BAF0}" destId="{CAADC274-2904-B849-8B69-A668FB567FFD}" srcOrd="2" destOrd="0" presId="urn:microsoft.com/office/officeart/2005/8/layout/hierarchy4"/>
    <dgm:cxn modelId="{83B3A5CD-9882-8041-A4DF-D48D17870973}" type="presParOf" srcId="{CAADC274-2904-B849-8B69-A668FB567FFD}" destId="{E0210DB0-B2E7-FC46-BD87-4BA0E9CC41EB}" srcOrd="0" destOrd="0" presId="urn:microsoft.com/office/officeart/2005/8/layout/hierarchy4"/>
    <dgm:cxn modelId="{9761E9B2-511A-C944-8873-C6316A5FA0B6}" type="presParOf" srcId="{CAADC274-2904-B849-8B69-A668FB567FFD}" destId="{5DA91739-2F7D-5B4C-A73A-1D7E56575859}" srcOrd="1" destOrd="0" presId="urn:microsoft.com/office/officeart/2005/8/layout/hierarchy4"/>
    <dgm:cxn modelId="{BED37AA1-FFBC-574A-A85E-B2341C6BFEC5}" type="presParOf" srcId="{CAADC274-2904-B849-8B69-A668FB567FFD}" destId="{AF112B20-0DDC-BD49-B71E-106EB228893C}" srcOrd="2" destOrd="0" presId="urn:microsoft.com/office/officeart/2005/8/layout/hierarchy4"/>
    <dgm:cxn modelId="{CD644EF6-3A8D-4C49-98E1-24692D0441D5}" type="presParOf" srcId="{AF112B20-0DDC-BD49-B71E-106EB228893C}" destId="{4261CE44-279C-6A47-966D-2F8A1ED5D2A9}" srcOrd="0" destOrd="0" presId="urn:microsoft.com/office/officeart/2005/8/layout/hierarchy4"/>
    <dgm:cxn modelId="{06BB9682-9465-5446-90A4-25397F3E79B2}" type="presParOf" srcId="{4261CE44-279C-6A47-966D-2F8A1ED5D2A9}" destId="{8FF91018-42C4-A34F-AF25-7838DAC12EA3}" srcOrd="0" destOrd="0" presId="urn:microsoft.com/office/officeart/2005/8/layout/hierarchy4"/>
    <dgm:cxn modelId="{88DE9743-4A56-2242-8625-FF175780190E}" type="presParOf" srcId="{4261CE44-279C-6A47-966D-2F8A1ED5D2A9}" destId="{6A4277D2-3BE4-1B40-8B72-6185F97F1C85}" srcOrd="1" destOrd="0" presId="urn:microsoft.com/office/officeart/2005/8/layout/hierarchy4"/>
    <dgm:cxn modelId="{A0C8FFB3-7A0D-EA47-BBD6-872022B2E819}" type="presParOf" srcId="{4261CE44-279C-6A47-966D-2F8A1ED5D2A9}" destId="{87CF733A-67A3-9246-ABDE-454205BB81DC}" srcOrd="2" destOrd="0" presId="urn:microsoft.com/office/officeart/2005/8/layout/hierarchy4"/>
    <dgm:cxn modelId="{4894C415-B9A2-D84A-92FB-598E48B507C5}" type="presParOf" srcId="{87CF733A-67A3-9246-ABDE-454205BB81DC}" destId="{47C7F479-CF31-6740-A0B5-F81EC7D2AD9F}" srcOrd="0" destOrd="0" presId="urn:microsoft.com/office/officeart/2005/8/layout/hierarchy4"/>
    <dgm:cxn modelId="{57AE6EEE-A805-7B4D-B625-8176D06AB434}" type="presParOf" srcId="{47C7F479-CF31-6740-A0B5-F81EC7D2AD9F}" destId="{E9DE9376-6CD2-D848-BB15-8E3E666D4850}" srcOrd="0" destOrd="0" presId="urn:microsoft.com/office/officeart/2005/8/layout/hierarchy4"/>
    <dgm:cxn modelId="{FC011B15-5A15-6B4E-A037-D92F0CDB1573}" type="presParOf" srcId="{47C7F479-CF31-6740-A0B5-F81EC7D2AD9F}" destId="{4FC6F19F-A8BF-5E4A-BE00-4552ACE70B69}" srcOrd="1" destOrd="0" presId="urn:microsoft.com/office/officeart/2005/8/layout/hierarchy4"/>
    <dgm:cxn modelId="{5A0C4039-7041-D646-883C-A97C3A3A1B38}" type="presParOf" srcId="{AF112B20-0DDC-BD49-B71E-106EB228893C}" destId="{1A28A8E0-4AC2-9B45-87AA-03BDEC8DB244}" srcOrd="1" destOrd="0" presId="urn:microsoft.com/office/officeart/2005/8/layout/hierarchy4"/>
    <dgm:cxn modelId="{D3F38B14-A39D-164F-BAA9-F6FED615EA3A}" type="presParOf" srcId="{AF112B20-0DDC-BD49-B71E-106EB228893C}" destId="{0B1CA3D9-30D2-B34D-9B1F-8225AD92160E}" srcOrd="2" destOrd="0" presId="urn:microsoft.com/office/officeart/2005/8/layout/hierarchy4"/>
    <dgm:cxn modelId="{21A01322-35A4-934B-B318-C1F7C34DC45A}" type="presParOf" srcId="{0B1CA3D9-30D2-B34D-9B1F-8225AD92160E}" destId="{2DBE8AF5-583A-B84B-89CB-9882E3B15585}" srcOrd="0" destOrd="0" presId="urn:microsoft.com/office/officeart/2005/8/layout/hierarchy4"/>
    <dgm:cxn modelId="{163170D6-E823-CA4D-B7C7-EDB52D9D4CBE}" type="presParOf" srcId="{0B1CA3D9-30D2-B34D-9B1F-8225AD92160E}" destId="{B38FF489-9C0C-1749-A3C9-5C8B858114D4}" srcOrd="1" destOrd="0" presId="urn:microsoft.com/office/officeart/2005/8/layout/hierarchy4"/>
    <dgm:cxn modelId="{7FD72A2D-7DF3-D84A-94E8-DE7BB450FE31}" type="presParOf" srcId="{0B1CA3D9-30D2-B34D-9B1F-8225AD92160E}" destId="{E3B9AE83-85DA-CF4A-8EF7-5FE0BBA9529E}" srcOrd="2" destOrd="0" presId="urn:microsoft.com/office/officeart/2005/8/layout/hierarchy4"/>
    <dgm:cxn modelId="{811C0E86-93D0-6444-88F2-CE41006539D1}" type="presParOf" srcId="{E3B9AE83-85DA-CF4A-8EF7-5FE0BBA9529E}" destId="{6490633A-2F16-5843-88CD-F94594D753E0}" srcOrd="0" destOrd="0" presId="urn:microsoft.com/office/officeart/2005/8/layout/hierarchy4"/>
    <dgm:cxn modelId="{A39AAFC6-1BC4-3D46-827E-05C1544B44D6}" type="presParOf" srcId="{6490633A-2F16-5843-88CD-F94594D753E0}" destId="{B8707D88-8BEE-5A48-92AB-5228AEE2AEA8}" srcOrd="0" destOrd="0" presId="urn:microsoft.com/office/officeart/2005/8/layout/hierarchy4"/>
    <dgm:cxn modelId="{58DDCB9A-B4CB-7C46-AA08-AC6B3FF52293}" type="presParOf" srcId="{6490633A-2F16-5843-88CD-F94594D753E0}" destId="{C19889DC-6A23-4646-BAF6-CAD4269809C3}" srcOrd="1" destOrd="0" presId="urn:microsoft.com/office/officeart/2005/8/layout/hierarchy4"/>
    <dgm:cxn modelId="{91CBC01D-558C-0742-A88B-B36A69EA1D37}" type="presParOf" srcId="{AF112B20-0DDC-BD49-B71E-106EB228893C}" destId="{E572107D-E82C-1244-82E8-C76A61EE4260}" srcOrd="3" destOrd="0" presId="urn:microsoft.com/office/officeart/2005/8/layout/hierarchy4"/>
    <dgm:cxn modelId="{0F944F00-AB6E-6345-B396-EB6037E9D0CC}" type="presParOf" srcId="{AF112B20-0DDC-BD49-B71E-106EB228893C}" destId="{3DFC728F-BFFF-9D49-9003-46F34085DE95}" srcOrd="4" destOrd="0" presId="urn:microsoft.com/office/officeart/2005/8/layout/hierarchy4"/>
    <dgm:cxn modelId="{B82D2605-D990-AB46-B3D8-998757ED43D2}" type="presParOf" srcId="{3DFC728F-BFFF-9D49-9003-46F34085DE95}" destId="{CF633F37-E1BA-3D4F-8C66-DA779257218F}" srcOrd="0" destOrd="0" presId="urn:microsoft.com/office/officeart/2005/8/layout/hierarchy4"/>
    <dgm:cxn modelId="{4DDFD3E4-5E12-5C4C-BA7B-766328702DDE}" type="presParOf" srcId="{3DFC728F-BFFF-9D49-9003-46F34085DE95}" destId="{F2AA51B9-7633-6C4C-A74F-8BBE7F47A0A2}" srcOrd="1" destOrd="0" presId="urn:microsoft.com/office/officeart/2005/8/layout/hierarchy4"/>
    <dgm:cxn modelId="{57E49B92-0B57-D34B-88FD-C1BA85D4B4C6}" type="presParOf" srcId="{3DFC728F-BFFF-9D49-9003-46F34085DE95}" destId="{12C8C91D-2C60-4F44-B21D-5530D03EA7B2}" srcOrd="2" destOrd="0" presId="urn:microsoft.com/office/officeart/2005/8/layout/hierarchy4"/>
    <dgm:cxn modelId="{1D0A0108-590E-D04D-BE49-EDF1B60CA958}" type="presParOf" srcId="{12C8C91D-2C60-4F44-B21D-5530D03EA7B2}" destId="{B04303E0-E636-944E-81D5-1633C59FF555}" srcOrd="0" destOrd="0" presId="urn:microsoft.com/office/officeart/2005/8/layout/hierarchy4"/>
    <dgm:cxn modelId="{47694505-3DA5-B549-8F21-B880411957DE}" type="presParOf" srcId="{B04303E0-E636-944E-81D5-1633C59FF555}" destId="{4FD33A82-04A8-8049-862A-8303873042F8}" srcOrd="0" destOrd="0" presId="urn:microsoft.com/office/officeart/2005/8/layout/hierarchy4"/>
    <dgm:cxn modelId="{BAFDEFA1-3365-B840-A91E-93E8BA39BD36}" type="presParOf" srcId="{B04303E0-E636-944E-81D5-1633C59FF555}" destId="{6B95588B-CFB3-D24D-81FE-17A63F50F9F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30723DE-38A8-F744-A014-A2549DD5D962}" type="doc">
      <dgm:prSet loTypeId="urn:microsoft.com/office/officeart/2005/8/layout/vList2" loCatId="" qsTypeId="urn:microsoft.com/office/officeart/2005/8/quickstyle/simple1" qsCatId="simple" csTypeId="urn:microsoft.com/office/officeart/2005/8/colors/colorful2" csCatId="colorful" phldr="1"/>
      <dgm:spPr/>
      <dgm:t>
        <a:bodyPr/>
        <a:lstStyle/>
        <a:p>
          <a:endParaRPr lang="en-US"/>
        </a:p>
      </dgm:t>
    </dgm:pt>
    <dgm:pt modelId="{DC884723-30E6-8B42-BDD7-BD22C13E355B}">
      <dgm:prSet phldrT="[Text]"/>
      <dgm:spPr/>
      <dgm:t>
        <a:bodyPr/>
        <a:lstStyle/>
        <a:p>
          <a:r>
            <a:rPr lang="en-US" dirty="0">
              <a:solidFill>
                <a:srgbClr val="002060"/>
              </a:solidFill>
            </a:rPr>
            <a:t>Faculty &amp; capstone site mentor</a:t>
          </a:r>
        </a:p>
      </dgm:t>
    </dgm:pt>
    <dgm:pt modelId="{AF37E0ED-2C30-8648-8803-D76ACE8DAC57}" type="parTrans" cxnId="{D7A5CBDF-3247-6F4A-8018-27E05A9F6300}">
      <dgm:prSet/>
      <dgm:spPr/>
      <dgm:t>
        <a:bodyPr/>
        <a:lstStyle/>
        <a:p>
          <a:endParaRPr lang="en-US"/>
        </a:p>
      </dgm:t>
    </dgm:pt>
    <dgm:pt modelId="{1CE58105-2253-E146-825B-D5CF785A2E0D}" type="sibTrans" cxnId="{D7A5CBDF-3247-6F4A-8018-27E05A9F6300}">
      <dgm:prSet/>
      <dgm:spPr/>
      <dgm:t>
        <a:bodyPr/>
        <a:lstStyle/>
        <a:p>
          <a:endParaRPr lang="en-US"/>
        </a:p>
      </dgm:t>
    </dgm:pt>
    <dgm:pt modelId="{023D13AB-E125-3E47-99B6-F1E92CBD0F7D}">
      <dgm:prSet phldrT="[Text]"/>
      <dgm:spPr>
        <a:solidFill>
          <a:schemeClr val="accent2">
            <a:hueOff val="-1905056"/>
            <a:satOff val="10753"/>
            <a:lumOff val="-8000"/>
            <a:alpha val="89114"/>
          </a:schemeClr>
        </a:solidFill>
      </dgm:spPr>
      <dgm:t>
        <a:bodyPr/>
        <a:lstStyle/>
        <a:p>
          <a:r>
            <a:rPr lang="en-US" dirty="0">
              <a:solidFill>
                <a:srgbClr val="002060"/>
              </a:solidFill>
            </a:rPr>
            <a:t>Capstone coordinator</a:t>
          </a:r>
        </a:p>
      </dgm:t>
    </dgm:pt>
    <dgm:pt modelId="{C9AF3635-D539-9C48-9044-772B85D2C5D5}" type="parTrans" cxnId="{19DB493C-0D81-B242-A959-E04B83E6CE53}">
      <dgm:prSet/>
      <dgm:spPr/>
      <dgm:t>
        <a:bodyPr/>
        <a:lstStyle/>
        <a:p>
          <a:endParaRPr lang="en-US"/>
        </a:p>
      </dgm:t>
    </dgm:pt>
    <dgm:pt modelId="{9FA48256-9410-5D4B-B853-E9E0AC50753D}" type="sibTrans" cxnId="{19DB493C-0D81-B242-A959-E04B83E6CE53}">
      <dgm:prSet/>
      <dgm:spPr/>
      <dgm:t>
        <a:bodyPr/>
        <a:lstStyle/>
        <a:p>
          <a:endParaRPr lang="en-US"/>
        </a:p>
      </dgm:t>
    </dgm:pt>
    <dgm:pt modelId="{3309073E-FEEE-9148-AC92-8D5D576259E1}">
      <dgm:prSet phldrT="[Text]"/>
      <dgm:spPr/>
      <dgm:t>
        <a:bodyPr/>
        <a:lstStyle/>
        <a:p>
          <a:r>
            <a:rPr lang="en-US" dirty="0">
              <a:solidFill>
                <a:srgbClr val="002060"/>
              </a:solidFill>
            </a:rPr>
            <a:t>Capstone site &amp; capstone seminar meeting site</a:t>
          </a:r>
        </a:p>
      </dgm:t>
    </dgm:pt>
    <dgm:pt modelId="{ACD53549-959B-1747-AED9-967970B1550E}" type="parTrans" cxnId="{6525FF72-284E-C545-A780-77764E1ADD19}">
      <dgm:prSet/>
      <dgm:spPr/>
      <dgm:t>
        <a:bodyPr/>
        <a:lstStyle/>
        <a:p>
          <a:endParaRPr lang="en-US"/>
        </a:p>
      </dgm:t>
    </dgm:pt>
    <dgm:pt modelId="{31A5570B-BA50-0C4C-AB79-62954EA77F4A}" type="sibTrans" cxnId="{6525FF72-284E-C545-A780-77764E1ADD19}">
      <dgm:prSet/>
      <dgm:spPr/>
      <dgm:t>
        <a:bodyPr/>
        <a:lstStyle/>
        <a:p>
          <a:endParaRPr lang="en-US"/>
        </a:p>
      </dgm:t>
    </dgm:pt>
    <dgm:pt modelId="{A9F7B03E-B840-7C47-95B7-60CB69989C47}">
      <dgm:prSet/>
      <dgm:spPr/>
      <dgm:t>
        <a:bodyPr/>
        <a:lstStyle/>
        <a:p>
          <a:r>
            <a:rPr lang="en-US" dirty="0"/>
            <a:t>Dr. Woodbury, OTR/L, PhD</a:t>
          </a:r>
        </a:p>
      </dgm:t>
    </dgm:pt>
    <dgm:pt modelId="{0DB0DA07-6F94-D248-898D-09FC1A11AAF7}" type="parTrans" cxnId="{EAAD8012-94E0-D64E-A41F-2D2D283EF6DE}">
      <dgm:prSet/>
      <dgm:spPr/>
      <dgm:t>
        <a:bodyPr/>
        <a:lstStyle/>
        <a:p>
          <a:endParaRPr lang="en-US"/>
        </a:p>
      </dgm:t>
    </dgm:pt>
    <dgm:pt modelId="{29AFB9FB-FB2A-F847-9F49-7D3D43A7EFD6}" type="sibTrans" cxnId="{EAAD8012-94E0-D64E-A41F-2D2D283EF6DE}">
      <dgm:prSet/>
      <dgm:spPr/>
      <dgm:t>
        <a:bodyPr/>
        <a:lstStyle/>
        <a:p>
          <a:endParaRPr lang="en-US"/>
        </a:p>
      </dgm:t>
    </dgm:pt>
    <dgm:pt modelId="{D22AC87C-9F49-FA4F-8250-A1EF5088E10B}">
      <dgm:prSet/>
      <dgm:spPr/>
      <dgm:t>
        <a:bodyPr/>
        <a:lstStyle/>
        <a:p>
          <a:r>
            <a:rPr lang="en-US" dirty="0"/>
            <a:t>Dr. Crawford, OTD, MSRS, OTR/L</a:t>
          </a:r>
        </a:p>
      </dgm:t>
    </dgm:pt>
    <dgm:pt modelId="{13EBE596-AD05-654A-AADA-D69A9FCFA5AC}" type="parTrans" cxnId="{31C64A33-D37B-5A4C-913B-34F1E6C576CE}">
      <dgm:prSet/>
      <dgm:spPr/>
      <dgm:t>
        <a:bodyPr/>
        <a:lstStyle/>
        <a:p>
          <a:endParaRPr lang="en-US"/>
        </a:p>
      </dgm:t>
    </dgm:pt>
    <dgm:pt modelId="{8A13C0D3-3624-E44D-B77A-9CCD9E8A731A}" type="sibTrans" cxnId="{31C64A33-D37B-5A4C-913B-34F1E6C576CE}">
      <dgm:prSet/>
      <dgm:spPr/>
      <dgm:t>
        <a:bodyPr/>
        <a:lstStyle/>
        <a:p>
          <a:endParaRPr lang="en-US"/>
        </a:p>
      </dgm:t>
    </dgm:pt>
    <dgm:pt modelId="{8A53BDA4-D763-F34B-895C-AAAD84B16945}">
      <dgm:prSet/>
      <dgm:spPr/>
      <dgm:t>
        <a:bodyPr/>
        <a:lstStyle/>
        <a:p>
          <a:r>
            <a:rPr lang="en-US" dirty="0"/>
            <a:t>Stroke Recovery Research Center staff</a:t>
          </a:r>
        </a:p>
      </dgm:t>
    </dgm:pt>
    <dgm:pt modelId="{1809C5F1-5E56-3E4A-A8D4-3E323D6E061F}" type="parTrans" cxnId="{86FDF9C5-E724-9142-977A-5CC771448C76}">
      <dgm:prSet/>
      <dgm:spPr/>
      <dgm:t>
        <a:bodyPr/>
        <a:lstStyle/>
        <a:p>
          <a:endParaRPr lang="en-US"/>
        </a:p>
      </dgm:t>
    </dgm:pt>
    <dgm:pt modelId="{A9879A61-5D25-7B42-87B0-3C073D15B62D}" type="sibTrans" cxnId="{86FDF9C5-E724-9142-977A-5CC771448C76}">
      <dgm:prSet/>
      <dgm:spPr/>
      <dgm:t>
        <a:bodyPr/>
        <a:lstStyle/>
        <a:p>
          <a:endParaRPr lang="en-US"/>
        </a:p>
      </dgm:t>
    </dgm:pt>
    <dgm:pt modelId="{1A442725-4339-DC48-AC77-380C80E72914}">
      <dgm:prSet/>
      <dgm:spPr/>
      <dgm:t>
        <a:bodyPr/>
        <a:lstStyle/>
        <a:p>
          <a:r>
            <a:rPr lang="en-US" dirty="0"/>
            <a:t>NRI staff</a:t>
          </a:r>
        </a:p>
      </dgm:t>
    </dgm:pt>
    <dgm:pt modelId="{E2EA711A-070B-BD4A-A303-F2AB4357AA9F}" type="parTrans" cxnId="{AF7E400E-84CF-A24D-87B4-FA60880D9202}">
      <dgm:prSet/>
      <dgm:spPr/>
      <dgm:t>
        <a:bodyPr/>
        <a:lstStyle/>
        <a:p>
          <a:endParaRPr lang="en-US"/>
        </a:p>
      </dgm:t>
    </dgm:pt>
    <dgm:pt modelId="{EDC012DA-79AF-B84D-89D1-C4C5E9AA1D26}" type="sibTrans" cxnId="{AF7E400E-84CF-A24D-87B4-FA60880D9202}">
      <dgm:prSet/>
      <dgm:spPr/>
      <dgm:t>
        <a:bodyPr/>
        <a:lstStyle/>
        <a:p>
          <a:endParaRPr lang="en-US"/>
        </a:p>
      </dgm:t>
    </dgm:pt>
    <dgm:pt modelId="{5BC148CC-123B-DE46-8EF8-AC719F046DB3}">
      <dgm:prSet/>
      <dgm:spPr>
        <a:solidFill>
          <a:schemeClr val="accent2">
            <a:hueOff val="-5715167"/>
            <a:satOff val="32258"/>
            <a:lumOff val="-24000"/>
            <a:alpha val="62958"/>
          </a:schemeClr>
        </a:solidFill>
      </dgm:spPr>
      <dgm:t>
        <a:bodyPr/>
        <a:lstStyle/>
        <a:p>
          <a:r>
            <a:rPr lang="en-US" dirty="0">
              <a:solidFill>
                <a:srgbClr val="002060"/>
              </a:solidFill>
            </a:rPr>
            <a:t>Peer support group participants</a:t>
          </a:r>
        </a:p>
      </dgm:t>
    </dgm:pt>
    <dgm:pt modelId="{FD8742B8-0098-C749-9905-AB5947DAF28C}" type="parTrans" cxnId="{112C0B65-98E9-084F-8979-4862D929AA69}">
      <dgm:prSet/>
      <dgm:spPr/>
      <dgm:t>
        <a:bodyPr/>
        <a:lstStyle/>
        <a:p>
          <a:endParaRPr lang="en-US"/>
        </a:p>
      </dgm:t>
    </dgm:pt>
    <dgm:pt modelId="{816FC54E-5114-9141-AE34-60C81CEA647F}" type="sibTrans" cxnId="{112C0B65-98E9-084F-8979-4862D929AA69}">
      <dgm:prSet/>
      <dgm:spPr/>
      <dgm:t>
        <a:bodyPr/>
        <a:lstStyle/>
        <a:p>
          <a:endParaRPr lang="en-US"/>
        </a:p>
      </dgm:t>
    </dgm:pt>
    <dgm:pt modelId="{D35F1FB3-CDDA-104B-B1F9-84FC566FED93}">
      <dgm:prSet/>
      <dgm:spPr/>
      <dgm:t>
        <a:bodyPr/>
        <a:lstStyle/>
        <a:p>
          <a:r>
            <a:rPr lang="en-US" dirty="0"/>
            <a:t>Stroke survivors</a:t>
          </a:r>
        </a:p>
      </dgm:t>
    </dgm:pt>
    <dgm:pt modelId="{A6A6156E-8534-C14F-9E92-29717295FA47}" type="parTrans" cxnId="{0F1562AF-0DC0-5C4D-83DD-4422FBF26E00}">
      <dgm:prSet/>
      <dgm:spPr/>
      <dgm:t>
        <a:bodyPr/>
        <a:lstStyle/>
        <a:p>
          <a:endParaRPr lang="en-US"/>
        </a:p>
      </dgm:t>
    </dgm:pt>
    <dgm:pt modelId="{F0B9479D-89AA-F440-A7E3-0B42C2C92556}" type="sibTrans" cxnId="{0F1562AF-0DC0-5C4D-83DD-4422FBF26E00}">
      <dgm:prSet/>
      <dgm:spPr/>
      <dgm:t>
        <a:bodyPr/>
        <a:lstStyle/>
        <a:p>
          <a:endParaRPr lang="en-US"/>
        </a:p>
      </dgm:t>
    </dgm:pt>
    <dgm:pt modelId="{94F0A74B-78C4-7D49-A3D2-523B87EEE90D}">
      <dgm:prSet/>
      <dgm:spPr/>
      <dgm:t>
        <a:bodyPr/>
        <a:lstStyle/>
        <a:p>
          <a:r>
            <a:rPr lang="en-US" dirty="0"/>
            <a:t>Care partners</a:t>
          </a:r>
        </a:p>
      </dgm:t>
    </dgm:pt>
    <dgm:pt modelId="{F0A7787A-1869-2D46-AB1E-E38461CB9A18}" type="parTrans" cxnId="{E6011141-943B-3940-8C85-549EF324FE3B}">
      <dgm:prSet/>
      <dgm:spPr/>
      <dgm:t>
        <a:bodyPr/>
        <a:lstStyle/>
        <a:p>
          <a:endParaRPr lang="en-US"/>
        </a:p>
      </dgm:t>
    </dgm:pt>
    <dgm:pt modelId="{129B61B9-59E0-ED46-985D-52A3CB9C35F2}" type="sibTrans" cxnId="{E6011141-943B-3940-8C85-549EF324FE3B}">
      <dgm:prSet/>
      <dgm:spPr/>
      <dgm:t>
        <a:bodyPr/>
        <a:lstStyle/>
        <a:p>
          <a:endParaRPr lang="en-US"/>
        </a:p>
      </dgm:t>
    </dgm:pt>
    <dgm:pt modelId="{F767F39F-2835-A74A-A28B-98DA736A2186}">
      <dgm:prSet/>
      <dgm:spPr>
        <a:solidFill>
          <a:schemeClr val="accent2">
            <a:hueOff val="-7620223"/>
            <a:satOff val="43010"/>
            <a:lumOff val="-32000"/>
            <a:alpha val="60603"/>
          </a:schemeClr>
        </a:solidFill>
      </dgm:spPr>
      <dgm:t>
        <a:bodyPr/>
        <a:lstStyle/>
        <a:p>
          <a:r>
            <a:rPr lang="en-US" dirty="0">
              <a:solidFill>
                <a:srgbClr val="002060"/>
              </a:solidFill>
            </a:rPr>
            <a:t>MUSC IT Team</a:t>
          </a:r>
        </a:p>
      </dgm:t>
    </dgm:pt>
    <dgm:pt modelId="{7B33AF15-EDD0-B445-9F53-E192329C320C}" type="parTrans" cxnId="{2F490549-775D-4245-A689-A15BA3EC2F6F}">
      <dgm:prSet/>
      <dgm:spPr/>
      <dgm:t>
        <a:bodyPr/>
        <a:lstStyle/>
        <a:p>
          <a:endParaRPr lang="en-US"/>
        </a:p>
      </dgm:t>
    </dgm:pt>
    <dgm:pt modelId="{73775ED2-6673-6647-A61A-5CBC15DFA66A}" type="sibTrans" cxnId="{2F490549-775D-4245-A689-A15BA3EC2F6F}">
      <dgm:prSet/>
      <dgm:spPr/>
      <dgm:t>
        <a:bodyPr/>
        <a:lstStyle/>
        <a:p>
          <a:endParaRPr lang="en-US"/>
        </a:p>
      </dgm:t>
    </dgm:pt>
    <dgm:pt modelId="{A1AC43CF-0A3A-F747-9988-B1ABEA3832E3}">
      <dgm:prSet/>
      <dgm:spPr>
        <a:solidFill>
          <a:schemeClr val="accent2">
            <a:hueOff val="-9525278"/>
            <a:satOff val="53763"/>
            <a:lumOff val="-40000"/>
            <a:alpha val="65378"/>
          </a:schemeClr>
        </a:solidFill>
      </dgm:spPr>
      <dgm:t>
        <a:bodyPr/>
        <a:lstStyle/>
        <a:p>
          <a:r>
            <a:rPr lang="en-US" dirty="0">
              <a:solidFill>
                <a:srgbClr val="002060"/>
              </a:solidFill>
            </a:rPr>
            <a:t>Peers</a:t>
          </a:r>
        </a:p>
      </dgm:t>
    </dgm:pt>
    <dgm:pt modelId="{6074E74F-36B5-B54D-A23A-7AB9C7397955}" type="parTrans" cxnId="{45E634B4-3FD1-7A4B-B20A-A74B6674EA0E}">
      <dgm:prSet/>
      <dgm:spPr/>
      <dgm:t>
        <a:bodyPr/>
        <a:lstStyle/>
        <a:p>
          <a:endParaRPr lang="en-US"/>
        </a:p>
      </dgm:t>
    </dgm:pt>
    <dgm:pt modelId="{78491621-1EC9-2740-9911-F25D76DFD98E}" type="sibTrans" cxnId="{45E634B4-3FD1-7A4B-B20A-A74B6674EA0E}">
      <dgm:prSet/>
      <dgm:spPr/>
      <dgm:t>
        <a:bodyPr/>
        <a:lstStyle/>
        <a:p>
          <a:endParaRPr lang="en-US"/>
        </a:p>
      </dgm:t>
    </dgm:pt>
    <dgm:pt modelId="{33E66157-657E-1E48-B48B-246273605C14}">
      <dgm:prSet/>
      <dgm:spPr/>
      <dgm:t>
        <a:bodyPr/>
        <a:lstStyle/>
        <a:p>
          <a:r>
            <a:rPr lang="en-US" dirty="0"/>
            <a:t>Gordon Washington, OTD-S</a:t>
          </a:r>
        </a:p>
      </dgm:t>
    </dgm:pt>
    <dgm:pt modelId="{F9CC0D7C-FCA5-3D45-9EFF-D25C096DE913}" type="parTrans" cxnId="{5C657F2A-C106-E64C-BAFC-969FEF8882AB}">
      <dgm:prSet/>
      <dgm:spPr/>
      <dgm:t>
        <a:bodyPr/>
        <a:lstStyle/>
        <a:p>
          <a:endParaRPr lang="en-US"/>
        </a:p>
      </dgm:t>
    </dgm:pt>
    <dgm:pt modelId="{DFBC9CE5-CBBF-BB47-947B-11F17DD037B9}" type="sibTrans" cxnId="{5C657F2A-C106-E64C-BAFC-969FEF8882AB}">
      <dgm:prSet/>
      <dgm:spPr/>
      <dgm:t>
        <a:bodyPr/>
        <a:lstStyle/>
        <a:p>
          <a:endParaRPr lang="en-US"/>
        </a:p>
      </dgm:t>
    </dgm:pt>
    <dgm:pt modelId="{ABCCEFCF-786B-0E47-BD6D-1227070F2C89}">
      <dgm:prSet/>
      <dgm:spPr/>
      <dgm:t>
        <a:bodyPr/>
        <a:lstStyle/>
        <a:p>
          <a:r>
            <a:rPr lang="en-US" dirty="0"/>
            <a:t>Rachel Fate, OTD-S</a:t>
          </a:r>
        </a:p>
      </dgm:t>
    </dgm:pt>
    <dgm:pt modelId="{958C5DBB-746C-354A-80EB-FF5868A398C0}" type="parTrans" cxnId="{32856CAC-A545-3D48-BBA2-2AE34D10F4A4}">
      <dgm:prSet/>
      <dgm:spPr/>
      <dgm:t>
        <a:bodyPr/>
        <a:lstStyle/>
        <a:p>
          <a:endParaRPr lang="en-US"/>
        </a:p>
      </dgm:t>
    </dgm:pt>
    <dgm:pt modelId="{0EC255D3-C4E5-C043-A323-8DFCD3E758CC}" type="sibTrans" cxnId="{32856CAC-A545-3D48-BBA2-2AE34D10F4A4}">
      <dgm:prSet/>
      <dgm:spPr/>
      <dgm:t>
        <a:bodyPr/>
        <a:lstStyle/>
        <a:p>
          <a:endParaRPr lang="en-US"/>
        </a:p>
      </dgm:t>
    </dgm:pt>
    <dgm:pt modelId="{F767D1EE-DA2C-B341-BE95-50F345BA273E}">
      <dgm:prSet/>
      <dgm:spPr/>
      <dgm:t>
        <a:bodyPr/>
        <a:lstStyle/>
        <a:p>
          <a:r>
            <a:rPr lang="en-US" dirty="0"/>
            <a:t>Nancy Crawley, OTD-S</a:t>
          </a:r>
        </a:p>
      </dgm:t>
    </dgm:pt>
    <dgm:pt modelId="{254F72E9-B66F-C746-ACDE-1A8E7797D676}" type="parTrans" cxnId="{1B6D388A-BC1E-AF42-9759-5DCAE021FFAE}">
      <dgm:prSet/>
      <dgm:spPr/>
      <dgm:t>
        <a:bodyPr/>
        <a:lstStyle/>
        <a:p>
          <a:endParaRPr lang="en-US"/>
        </a:p>
      </dgm:t>
    </dgm:pt>
    <dgm:pt modelId="{908CA030-B3B7-DD4C-BC8F-CBC121BD8D28}" type="sibTrans" cxnId="{1B6D388A-BC1E-AF42-9759-5DCAE021FFAE}">
      <dgm:prSet/>
      <dgm:spPr/>
      <dgm:t>
        <a:bodyPr/>
        <a:lstStyle/>
        <a:p>
          <a:endParaRPr lang="en-US"/>
        </a:p>
      </dgm:t>
    </dgm:pt>
    <dgm:pt modelId="{F03950FF-8C9A-674B-BAC8-09C2AB9D0DF5}">
      <dgm:prSet/>
      <dgm:spPr/>
      <dgm:t>
        <a:bodyPr/>
        <a:lstStyle/>
        <a:p>
          <a:r>
            <a:rPr lang="en-US" dirty="0"/>
            <a:t>Shayna Faust, OTD-S </a:t>
          </a:r>
        </a:p>
      </dgm:t>
    </dgm:pt>
    <dgm:pt modelId="{B4CAFEC1-331C-1E47-B897-A8914E531424}" type="parTrans" cxnId="{6A446EBD-1FB8-AD45-BBD4-4B7F16302F4E}">
      <dgm:prSet/>
      <dgm:spPr/>
      <dgm:t>
        <a:bodyPr/>
        <a:lstStyle/>
        <a:p>
          <a:endParaRPr lang="en-US"/>
        </a:p>
      </dgm:t>
    </dgm:pt>
    <dgm:pt modelId="{12DE6CCB-A5E9-AE47-8B9B-4194AEC15283}" type="sibTrans" cxnId="{6A446EBD-1FB8-AD45-BBD4-4B7F16302F4E}">
      <dgm:prSet/>
      <dgm:spPr/>
      <dgm:t>
        <a:bodyPr/>
        <a:lstStyle/>
        <a:p>
          <a:endParaRPr lang="en-US"/>
        </a:p>
      </dgm:t>
    </dgm:pt>
    <dgm:pt modelId="{861B3D71-605B-CA4A-8BBF-D1606A44BF2E}" type="pres">
      <dgm:prSet presAssocID="{F30723DE-38A8-F744-A014-A2549DD5D962}" presName="linear" presStyleCnt="0">
        <dgm:presLayoutVars>
          <dgm:animLvl val="lvl"/>
          <dgm:resizeHandles val="exact"/>
        </dgm:presLayoutVars>
      </dgm:prSet>
      <dgm:spPr/>
    </dgm:pt>
    <dgm:pt modelId="{9FC1BC61-7747-1A4C-B58B-7FBFB61FDFD0}" type="pres">
      <dgm:prSet presAssocID="{DC884723-30E6-8B42-BDD7-BD22C13E355B}" presName="parentText" presStyleLbl="node1" presStyleIdx="0" presStyleCnt="6">
        <dgm:presLayoutVars>
          <dgm:chMax val="0"/>
          <dgm:bulletEnabled val="1"/>
        </dgm:presLayoutVars>
      </dgm:prSet>
      <dgm:spPr/>
    </dgm:pt>
    <dgm:pt modelId="{4FBD7E38-FE6E-3D42-8A66-0C158D79B0AC}" type="pres">
      <dgm:prSet presAssocID="{DC884723-30E6-8B42-BDD7-BD22C13E355B}" presName="childText" presStyleLbl="revTx" presStyleIdx="0" presStyleCnt="5">
        <dgm:presLayoutVars>
          <dgm:bulletEnabled val="1"/>
        </dgm:presLayoutVars>
      </dgm:prSet>
      <dgm:spPr/>
    </dgm:pt>
    <dgm:pt modelId="{E4E0AC6A-AE63-C04C-B503-7602268C19F1}" type="pres">
      <dgm:prSet presAssocID="{023D13AB-E125-3E47-99B6-F1E92CBD0F7D}" presName="parentText" presStyleLbl="node1" presStyleIdx="1" presStyleCnt="6">
        <dgm:presLayoutVars>
          <dgm:chMax val="0"/>
          <dgm:bulletEnabled val="1"/>
        </dgm:presLayoutVars>
      </dgm:prSet>
      <dgm:spPr/>
    </dgm:pt>
    <dgm:pt modelId="{F100FCC5-2076-E647-BFEF-AF937B2BD93D}" type="pres">
      <dgm:prSet presAssocID="{023D13AB-E125-3E47-99B6-F1E92CBD0F7D}" presName="childText" presStyleLbl="revTx" presStyleIdx="1" presStyleCnt="5">
        <dgm:presLayoutVars>
          <dgm:bulletEnabled val="1"/>
        </dgm:presLayoutVars>
      </dgm:prSet>
      <dgm:spPr/>
    </dgm:pt>
    <dgm:pt modelId="{F8FEBDE6-7FE2-8E4E-868A-8484E7175692}" type="pres">
      <dgm:prSet presAssocID="{3309073E-FEEE-9148-AC92-8D5D576259E1}" presName="parentText" presStyleLbl="node1" presStyleIdx="2" presStyleCnt="6">
        <dgm:presLayoutVars>
          <dgm:chMax val="0"/>
          <dgm:bulletEnabled val="1"/>
        </dgm:presLayoutVars>
      </dgm:prSet>
      <dgm:spPr/>
    </dgm:pt>
    <dgm:pt modelId="{08683236-44A9-174F-B254-3F1E00B83B97}" type="pres">
      <dgm:prSet presAssocID="{3309073E-FEEE-9148-AC92-8D5D576259E1}" presName="childText" presStyleLbl="revTx" presStyleIdx="2" presStyleCnt="5">
        <dgm:presLayoutVars>
          <dgm:bulletEnabled val="1"/>
        </dgm:presLayoutVars>
      </dgm:prSet>
      <dgm:spPr/>
    </dgm:pt>
    <dgm:pt modelId="{BBF81B04-523B-CF41-9FEF-2CC48FA6E90E}" type="pres">
      <dgm:prSet presAssocID="{5BC148CC-123B-DE46-8EF8-AC719F046DB3}" presName="parentText" presStyleLbl="node1" presStyleIdx="3" presStyleCnt="6">
        <dgm:presLayoutVars>
          <dgm:chMax val="0"/>
          <dgm:bulletEnabled val="1"/>
        </dgm:presLayoutVars>
      </dgm:prSet>
      <dgm:spPr/>
    </dgm:pt>
    <dgm:pt modelId="{66B93DA3-54B9-A94D-B419-0158966144A8}" type="pres">
      <dgm:prSet presAssocID="{5BC148CC-123B-DE46-8EF8-AC719F046DB3}" presName="childText" presStyleLbl="revTx" presStyleIdx="3" presStyleCnt="5">
        <dgm:presLayoutVars>
          <dgm:bulletEnabled val="1"/>
        </dgm:presLayoutVars>
      </dgm:prSet>
      <dgm:spPr/>
    </dgm:pt>
    <dgm:pt modelId="{83C1C923-ED0D-C340-9792-55ACB79D5E77}" type="pres">
      <dgm:prSet presAssocID="{F767F39F-2835-A74A-A28B-98DA736A2186}" presName="parentText" presStyleLbl="node1" presStyleIdx="4" presStyleCnt="6">
        <dgm:presLayoutVars>
          <dgm:chMax val="0"/>
          <dgm:bulletEnabled val="1"/>
        </dgm:presLayoutVars>
      </dgm:prSet>
      <dgm:spPr/>
    </dgm:pt>
    <dgm:pt modelId="{220199ED-86BB-654D-B3A5-E2CCBD6E1337}" type="pres">
      <dgm:prSet presAssocID="{73775ED2-6673-6647-A61A-5CBC15DFA66A}" presName="spacer" presStyleCnt="0"/>
      <dgm:spPr/>
    </dgm:pt>
    <dgm:pt modelId="{5FB89ED4-E2AA-694E-A66A-2E36E9B52BF7}" type="pres">
      <dgm:prSet presAssocID="{A1AC43CF-0A3A-F747-9988-B1ABEA3832E3}" presName="parentText" presStyleLbl="node1" presStyleIdx="5" presStyleCnt="6">
        <dgm:presLayoutVars>
          <dgm:chMax val="0"/>
          <dgm:bulletEnabled val="1"/>
        </dgm:presLayoutVars>
      </dgm:prSet>
      <dgm:spPr/>
    </dgm:pt>
    <dgm:pt modelId="{9102CBA7-E614-D344-896C-757A41CAAAC6}" type="pres">
      <dgm:prSet presAssocID="{A1AC43CF-0A3A-F747-9988-B1ABEA3832E3}" presName="childText" presStyleLbl="revTx" presStyleIdx="4" presStyleCnt="5">
        <dgm:presLayoutVars>
          <dgm:bulletEnabled val="1"/>
        </dgm:presLayoutVars>
      </dgm:prSet>
      <dgm:spPr/>
    </dgm:pt>
  </dgm:ptLst>
  <dgm:cxnLst>
    <dgm:cxn modelId="{AF7E400E-84CF-A24D-87B4-FA60880D9202}" srcId="{3309073E-FEEE-9148-AC92-8D5D576259E1}" destId="{1A442725-4339-DC48-AC77-380C80E72914}" srcOrd="1" destOrd="0" parTransId="{E2EA711A-070B-BD4A-A303-F2AB4357AA9F}" sibTransId="{EDC012DA-79AF-B84D-89D1-C4C5E9AA1D26}"/>
    <dgm:cxn modelId="{EAAD8012-94E0-D64E-A41F-2D2D283EF6DE}" srcId="{DC884723-30E6-8B42-BDD7-BD22C13E355B}" destId="{A9F7B03E-B840-7C47-95B7-60CB69989C47}" srcOrd="0" destOrd="0" parTransId="{0DB0DA07-6F94-D248-898D-09FC1A11AAF7}" sibTransId="{29AFB9FB-FB2A-F847-9F49-7D3D43A7EFD6}"/>
    <dgm:cxn modelId="{B0B3A821-6987-7741-8D0A-DB9DA0D4FF36}" type="presOf" srcId="{F30723DE-38A8-F744-A014-A2549DD5D962}" destId="{861B3D71-605B-CA4A-8BBF-D1606A44BF2E}" srcOrd="0" destOrd="0" presId="urn:microsoft.com/office/officeart/2005/8/layout/vList2"/>
    <dgm:cxn modelId="{F36E2724-5E6E-4449-9F54-F26086767C66}" type="presOf" srcId="{D22AC87C-9F49-FA4F-8250-A1EF5088E10B}" destId="{F100FCC5-2076-E647-BFEF-AF937B2BD93D}" srcOrd="0" destOrd="0" presId="urn:microsoft.com/office/officeart/2005/8/layout/vList2"/>
    <dgm:cxn modelId="{5C657F2A-C106-E64C-BAFC-969FEF8882AB}" srcId="{A1AC43CF-0A3A-F747-9988-B1ABEA3832E3}" destId="{33E66157-657E-1E48-B48B-246273605C14}" srcOrd="0" destOrd="0" parTransId="{F9CC0D7C-FCA5-3D45-9EFF-D25C096DE913}" sibTransId="{DFBC9CE5-CBBF-BB47-947B-11F17DD037B9}"/>
    <dgm:cxn modelId="{31C64A33-D37B-5A4C-913B-34F1E6C576CE}" srcId="{023D13AB-E125-3E47-99B6-F1E92CBD0F7D}" destId="{D22AC87C-9F49-FA4F-8250-A1EF5088E10B}" srcOrd="0" destOrd="0" parTransId="{13EBE596-AD05-654A-AADA-D69A9FCFA5AC}" sibTransId="{8A13C0D3-3624-E44D-B77A-9CCD9E8A731A}"/>
    <dgm:cxn modelId="{E7CE563B-2878-0C49-B5CE-1BA02FA89C43}" type="presOf" srcId="{A1AC43CF-0A3A-F747-9988-B1ABEA3832E3}" destId="{5FB89ED4-E2AA-694E-A66A-2E36E9B52BF7}" srcOrd="0" destOrd="0" presId="urn:microsoft.com/office/officeart/2005/8/layout/vList2"/>
    <dgm:cxn modelId="{19DB493C-0D81-B242-A959-E04B83E6CE53}" srcId="{F30723DE-38A8-F744-A014-A2549DD5D962}" destId="{023D13AB-E125-3E47-99B6-F1E92CBD0F7D}" srcOrd="1" destOrd="0" parTransId="{C9AF3635-D539-9C48-9044-772B85D2C5D5}" sibTransId="{9FA48256-9410-5D4B-B853-E9E0AC50753D}"/>
    <dgm:cxn modelId="{E6011141-943B-3940-8C85-549EF324FE3B}" srcId="{5BC148CC-123B-DE46-8EF8-AC719F046DB3}" destId="{94F0A74B-78C4-7D49-A3D2-523B87EEE90D}" srcOrd="1" destOrd="0" parTransId="{F0A7787A-1869-2D46-AB1E-E38461CB9A18}" sibTransId="{129B61B9-59E0-ED46-985D-52A3CB9C35F2}"/>
    <dgm:cxn modelId="{2F490549-775D-4245-A689-A15BA3EC2F6F}" srcId="{F30723DE-38A8-F744-A014-A2549DD5D962}" destId="{F767F39F-2835-A74A-A28B-98DA736A2186}" srcOrd="4" destOrd="0" parTransId="{7B33AF15-EDD0-B445-9F53-E192329C320C}" sibTransId="{73775ED2-6673-6647-A61A-5CBC15DFA66A}"/>
    <dgm:cxn modelId="{89E6855E-3A84-8B43-AFBE-0D2B1BEF64CE}" type="presOf" srcId="{1A442725-4339-DC48-AC77-380C80E72914}" destId="{08683236-44A9-174F-B254-3F1E00B83B97}" srcOrd="0" destOrd="1" presId="urn:microsoft.com/office/officeart/2005/8/layout/vList2"/>
    <dgm:cxn modelId="{D1DD3160-00D0-6D4E-B102-C1AA8F06CA7D}" type="presOf" srcId="{94F0A74B-78C4-7D49-A3D2-523B87EEE90D}" destId="{66B93DA3-54B9-A94D-B419-0158966144A8}" srcOrd="0" destOrd="1" presId="urn:microsoft.com/office/officeart/2005/8/layout/vList2"/>
    <dgm:cxn modelId="{112C0B65-98E9-084F-8979-4862D929AA69}" srcId="{F30723DE-38A8-F744-A014-A2549DD5D962}" destId="{5BC148CC-123B-DE46-8EF8-AC719F046DB3}" srcOrd="3" destOrd="0" parTransId="{FD8742B8-0098-C749-9905-AB5947DAF28C}" sibTransId="{816FC54E-5114-9141-AE34-60C81CEA647F}"/>
    <dgm:cxn modelId="{7C358E69-2C85-E446-B873-596B207218AC}" type="presOf" srcId="{3309073E-FEEE-9148-AC92-8D5D576259E1}" destId="{F8FEBDE6-7FE2-8E4E-868A-8484E7175692}" srcOrd="0" destOrd="0" presId="urn:microsoft.com/office/officeart/2005/8/layout/vList2"/>
    <dgm:cxn modelId="{6525FF72-284E-C545-A780-77764E1ADD19}" srcId="{F30723DE-38A8-F744-A014-A2549DD5D962}" destId="{3309073E-FEEE-9148-AC92-8D5D576259E1}" srcOrd="2" destOrd="0" parTransId="{ACD53549-959B-1747-AED9-967970B1550E}" sibTransId="{31A5570B-BA50-0C4C-AB79-62954EA77F4A}"/>
    <dgm:cxn modelId="{2BEC567C-083C-2C46-BC2C-50A67D9DEA41}" type="presOf" srcId="{D35F1FB3-CDDA-104B-B1F9-84FC566FED93}" destId="{66B93DA3-54B9-A94D-B419-0158966144A8}" srcOrd="0" destOrd="0" presId="urn:microsoft.com/office/officeart/2005/8/layout/vList2"/>
    <dgm:cxn modelId="{1B6D388A-BC1E-AF42-9759-5DCAE021FFAE}" srcId="{A1AC43CF-0A3A-F747-9988-B1ABEA3832E3}" destId="{F767D1EE-DA2C-B341-BE95-50F345BA273E}" srcOrd="2" destOrd="0" parTransId="{254F72E9-B66F-C746-ACDE-1A8E7797D676}" sibTransId="{908CA030-B3B7-DD4C-BC8F-CBC121BD8D28}"/>
    <dgm:cxn modelId="{D2A3B79A-959C-EE44-8B15-6325E8DDA1F6}" type="presOf" srcId="{33E66157-657E-1E48-B48B-246273605C14}" destId="{9102CBA7-E614-D344-896C-757A41CAAAC6}" srcOrd="0" destOrd="0" presId="urn:microsoft.com/office/officeart/2005/8/layout/vList2"/>
    <dgm:cxn modelId="{59CB609B-6E37-E648-A9E6-03C3B1454427}" type="presOf" srcId="{ABCCEFCF-786B-0E47-BD6D-1227070F2C89}" destId="{9102CBA7-E614-D344-896C-757A41CAAAC6}" srcOrd="0" destOrd="1" presId="urn:microsoft.com/office/officeart/2005/8/layout/vList2"/>
    <dgm:cxn modelId="{9891E5A2-093F-D14B-919B-7E31055394B2}" type="presOf" srcId="{F767D1EE-DA2C-B341-BE95-50F345BA273E}" destId="{9102CBA7-E614-D344-896C-757A41CAAAC6}" srcOrd="0" destOrd="2" presId="urn:microsoft.com/office/officeart/2005/8/layout/vList2"/>
    <dgm:cxn modelId="{83E918A4-F496-5643-A19D-E1EE9AE58FDC}" type="presOf" srcId="{8A53BDA4-D763-F34B-895C-AAAD84B16945}" destId="{08683236-44A9-174F-B254-3F1E00B83B97}" srcOrd="0" destOrd="0" presId="urn:microsoft.com/office/officeart/2005/8/layout/vList2"/>
    <dgm:cxn modelId="{32856CAC-A545-3D48-BBA2-2AE34D10F4A4}" srcId="{A1AC43CF-0A3A-F747-9988-B1ABEA3832E3}" destId="{ABCCEFCF-786B-0E47-BD6D-1227070F2C89}" srcOrd="1" destOrd="0" parTransId="{958C5DBB-746C-354A-80EB-FF5868A398C0}" sibTransId="{0EC255D3-C4E5-C043-A323-8DFCD3E758CC}"/>
    <dgm:cxn modelId="{0F1562AF-0DC0-5C4D-83DD-4422FBF26E00}" srcId="{5BC148CC-123B-DE46-8EF8-AC719F046DB3}" destId="{D35F1FB3-CDDA-104B-B1F9-84FC566FED93}" srcOrd="0" destOrd="0" parTransId="{A6A6156E-8534-C14F-9E92-29717295FA47}" sibTransId="{F0B9479D-89AA-F440-A7E3-0B42C2C92556}"/>
    <dgm:cxn modelId="{61D4FAB3-DCBB-D043-8F57-C549210C4CC0}" type="presOf" srcId="{F03950FF-8C9A-674B-BAC8-09C2AB9D0DF5}" destId="{9102CBA7-E614-D344-896C-757A41CAAAC6}" srcOrd="0" destOrd="3" presId="urn:microsoft.com/office/officeart/2005/8/layout/vList2"/>
    <dgm:cxn modelId="{45E634B4-3FD1-7A4B-B20A-A74B6674EA0E}" srcId="{F30723DE-38A8-F744-A014-A2549DD5D962}" destId="{A1AC43CF-0A3A-F747-9988-B1ABEA3832E3}" srcOrd="5" destOrd="0" parTransId="{6074E74F-36B5-B54D-A23A-7AB9C7397955}" sibTransId="{78491621-1EC9-2740-9911-F25D76DFD98E}"/>
    <dgm:cxn modelId="{2ED393B9-7453-C14A-8588-AE8C48394A8E}" type="presOf" srcId="{DC884723-30E6-8B42-BDD7-BD22C13E355B}" destId="{9FC1BC61-7747-1A4C-B58B-7FBFB61FDFD0}" srcOrd="0" destOrd="0" presId="urn:microsoft.com/office/officeart/2005/8/layout/vList2"/>
    <dgm:cxn modelId="{6A446EBD-1FB8-AD45-BBD4-4B7F16302F4E}" srcId="{A1AC43CF-0A3A-F747-9988-B1ABEA3832E3}" destId="{F03950FF-8C9A-674B-BAC8-09C2AB9D0DF5}" srcOrd="3" destOrd="0" parTransId="{B4CAFEC1-331C-1E47-B897-A8914E531424}" sibTransId="{12DE6CCB-A5E9-AE47-8B9B-4194AEC15283}"/>
    <dgm:cxn modelId="{A63137BE-C86F-3246-935E-F6460C078BDC}" type="presOf" srcId="{5BC148CC-123B-DE46-8EF8-AC719F046DB3}" destId="{BBF81B04-523B-CF41-9FEF-2CC48FA6E90E}" srcOrd="0" destOrd="0" presId="urn:microsoft.com/office/officeart/2005/8/layout/vList2"/>
    <dgm:cxn modelId="{86FDF9C5-E724-9142-977A-5CC771448C76}" srcId="{3309073E-FEEE-9148-AC92-8D5D576259E1}" destId="{8A53BDA4-D763-F34B-895C-AAAD84B16945}" srcOrd="0" destOrd="0" parTransId="{1809C5F1-5E56-3E4A-A8D4-3E323D6E061F}" sibTransId="{A9879A61-5D25-7B42-87B0-3C073D15B62D}"/>
    <dgm:cxn modelId="{65D037CE-4188-504F-B8AD-FBD16249703B}" type="presOf" srcId="{023D13AB-E125-3E47-99B6-F1E92CBD0F7D}" destId="{E4E0AC6A-AE63-C04C-B503-7602268C19F1}" srcOrd="0" destOrd="0" presId="urn:microsoft.com/office/officeart/2005/8/layout/vList2"/>
    <dgm:cxn modelId="{6F08BEDB-133F-304C-9E8C-FF2BF69E4518}" type="presOf" srcId="{F767F39F-2835-A74A-A28B-98DA736A2186}" destId="{83C1C923-ED0D-C340-9792-55ACB79D5E77}" srcOrd="0" destOrd="0" presId="urn:microsoft.com/office/officeart/2005/8/layout/vList2"/>
    <dgm:cxn modelId="{D7A5CBDF-3247-6F4A-8018-27E05A9F6300}" srcId="{F30723DE-38A8-F744-A014-A2549DD5D962}" destId="{DC884723-30E6-8B42-BDD7-BD22C13E355B}" srcOrd="0" destOrd="0" parTransId="{AF37E0ED-2C30-8648-8803-D76ACE8DAC57}" sibTransId="{1CE58105-2253-E146-825B-D5CF785A2E0D}"/>
    <dgm:cxn modelId="{CC555FEF-F63C-1F48-8310-70E355875F6A}" type="presOf" srcId="{A9F7B03E-B840-7C47-95B7-60CB69989C47}" destId="{4FBD7E38-FE6E-3D42-8A66-0C158D79B0AC}" srcOrd="0" destOrd="0" presId="urn:microsoft.com/office/officeart/2005/8/layout/vList2"/>
    <dgm:cxn modelId="{EABF209D-1D7A-B04C-B3B0-39504BEA5CAB}" type="presParOf" srcId="{861B3D71-605B-CA4A-8BBF-D1606A44BF2E}" destId="{9FC1BC61-7747-1A4C-B58B-7FBFB61FDFD0}" srcOrd="0" destOrd="0" presId="urn:microsoft.com/office/officeart/2005/8/layout/vList2"/>
    <dgm:cxn modelId="{2DEDD4EA-42CC-D04B-84AF-84FF9D6BF0CE}" type="presParOf" srcId="{861B3D71-605B-CA4A-8BBF-D1606A44BF2E}" destId="{4FBD7E38-FE6E-3D42-8A66-0C158D79B0AC}" srcOrd="1" destOrd="0" presId="urn:microsoft.com/office/officeart/2005/8/layout/vList2"/>
    <dgm:cxn modelId="{9E4FDB32-009F-7047-BD75-3D54E6E87B0A}" type="presParOf" srcId="{861B3D71-605B-CA4A-8BBF-D1606A44BF2E}" destId="{E4E0AC6A-AE63-C04C-B503-7602268C19F1}" srcOrd="2" destOrd="0" presId="urn:microsoft.com/office/officeart/2005/8/layout/vList2"/>
    <dgm:cxn modelId="{A37D5F4A-BA5D-4941-BED6-EF2C0F86CB89}" type="presParOf" srcId="{861B3D71-605B-CA4A-8BBF-D1606A44BF2E}" destId="{F100FCC5-2076-E647-BFEF-AF937B2BD93D}" srcOrd="3" destOrd="0" presId="urn:microsoft.com/office/officeart/2005/8/layout/vList2"/>
    <dgm:cxn modelId="{2D19E963-8853-D646-AC52-D4FA8300E62C}" type="presParOf" srcId="{861B3D71-605B-CA4A-8BBF-D1606A44BF2E}" destId="{F8FEBDE6-7FE2-8E4E-868A-8484E7175692}" srcOrd="4" destOrd="0" presId="urn:microsoft.com/office/officeart/2005/8/layout/vList2"/>
    <dgm:cxn modelId="{99F45BD3-40CB-1048-B389-8E97F34D4B85}" type="presParOf" srcId="{861B3D71-605B-CA4A-8BBF-D1606A44BF2E}" destId="{08683236-44A9-174F-B254-3F1E00B83B97}" srcOrd="5" destOrd="0" presId="urn:microsoft.com/office/officeart/2005/8/layout/vList2"/>
    <dgm:cxn modelId="{D7183D39-7A88-C941-872A-CFD0EDEB81A2}" type="presParOf" srcId="{861B3D71-605B-CA4A-8BBF-D1606A44BF2E}" destId="{BBF81B04-523B-CF41-9FEF-2CC48FA6E90E}" srcOrd="6" destOrd="0" presId="urn:microsoft.com/office/officeart/2005/8/layout/vList2"/>
    <dgm:cxn modelId="{A3F2C165-B571-8D46-9481-C10829DE2DAB}" type="presParOf" srcId="{861B3D71-605B-CA4A-8BBF-D1606A44BF2E}" destId="{66B93DA3-54B9-A94D-B419-0158966144A8}" srcOrd="7" destOrd="0" presId="urn:microsoft.com/office/officeart/2005/8/layout/vList2"/>
    <dgm:cxn modelId="{4E225F7E-A1DE-7B45-A8AF-FFE7B3637DE9}" type="presParOf" srcId="{861B3D71-605B-CA4A-8BBF-D1606A44BF2E}" destId="{83C1C923-ED0D-C340-9792-55ACB79D5E77}" srcOrd="8" destOrd="0" presId="urn:microsoft.com/office/officeart/2005/8/layout/vList2"/>
    <dgm:cxn modelId="{067A5200-CA4B-AD4A-95BB-DD88D611B5A7}" type="presParOf" srcId="{861B3D71-605B-CA4A-8BBF-D1606A44BF2E}" destId="{220199ED-86BB-654D-B3A5-E2CCBD6E1337}" srcOrd="9" destOrd="0" presId="urn:microsoft.com/office/officeart/2005/8/layout/vList2"/>
    <dgm:cxn modelId="{D31B332B-6877-574E-810A-310D12B2490D}" type="presParOf" srcId="{861B3D71-605B-CA4A-8BBF-D1606A44BF2E}" destId="{5FB89ED4-E2AA-694E-A66A-2E36E9B52BF7}" srcOrd="10" destOrd="0" presId="urn:microsoft.com/office/officeart/2005/8/layout/vList2"/>
    <dgm:cxn modelId="{59A6F04D-B60D-4B4A-82C4-AAD373AC468B}" type="presParOf" srcId="{861B3D71-605B-CA4A-8BBF-D1606A44BF2E}" destId="{9102CBA7-E614-D344-896C-757A41CAAAC6}"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9940A40-B5F4-8B44-A961-4C94879B082F}" type="doc">
      <dgm:prSet loTypeId="urn:microsoft.com/office/officeart/2005/8/layout/venn3" loCatId="" qsTypeId="urn:microsoft.com/office/officeart/2005/8/quickstyle/simple1" qsCatId="simple" csTypeId="urn:microsoft.com/office/officeart/2005/8/colors/colorful1" csCatId="colorful" phldr="1"/>
      <dgm:spPr/>
      <dgm:t>
        <a:bodyPr/>
        <a:lstStyle/>
        <a:p>
          <a:endParaRPr lang="en-US"/>
        </a:p>
      </dgm:t>
    </dgm:pt>
    <dgm:pt modelId="{2F72486F-69E2-AB45-B919-FA0EF60AF796}">
      <dgm:prSet phldrT="[Text]"/>
      <dgm:spPr/>
      <dgm:t>
        <a:bodyPr/>
        <a:lstStyle/>
        <a:p>
          <a:r>
            <a:rPr lang="en-US" dirty="0"/>
            <a:t>Thanks again to my capstone team.</a:t>
          </a:r>
        </a:p>
      </dgm:t>
    </dgm:pt>
    <dgm:pt modelId="{4AEBF024-BE2D-4F4C-8446-8B6200B3673D}" type="parTrans" cxnId="{F593BD05-6A2E-C941-A992-57E382DCD339}">
      <dgm:prSet/>
      <dgm:spPr/>
      <dgm:t>
        <a:bodyPr/>
        <a:lstStyle/>
        <a:p>
          <a:endParaRPr lang="en-US"/>
        </a:p>
      </dgm:t>
    </dgm:pt>
    <dgm:pt modelId="{B06EED41-50C7-5F45-A40C-19559BC905B0}" type="sibTrans" cxnId="{F593BD05-6A2E-C941-A992-57E382DCD339}">
      <dgm:prSet/>
      <dgm:spPr/>
      <dgm:t>
        <a:bodyPr/>
        <a:lstStyle/>
        <a:p>
          <a:endParaRPr lang="en-US"/>
        </a:p>
      </dgm:t>
    </dgm:pt>
    <dgm:pt modelId="{39FF04FB-27FF-1447-A9A1-A9F970DE099A}">
      <dgm:prSet phldrT="[Text]"/>
      <dgm:spPr>
        <a:solidFill>
          <a:srgbClr val="FFFF00">
            <a:alpha val="35128"/>
          </a:srgbClr>
        </a:solidFill>
      </dgm:spPr>
      <dgm:t>
        <a:bodyPr/>
        <a:lstStyle/>
        <a:p>
          <a:r>
            <a:rPr lang="en-US" dirty="0"/>
            <a:t>This concludes my doctoral capstone defense. </a:t>
          </a:r>
        </a:p>
      </dgm:t>
    </dgm:pt>
    <dgm:pt modelId="{9280D734-D12D-3544-B9F9-3FC0C9F4CEC1}" type="parTrans" cxnId="{4D6549F7-3934-8E44-B166-F4F8020030ED}">
      <dgm:prSet/>
      <dgm:spPr/>
      <dgm:t>
        <a:bodyPr/>
        <a:lstStyle/>
        <a:p>
          <a:endParaRPr lang="en-US"/>
        </a:p>
      </dgm:t>
    </dgm:pt>
    <dgm:pt modelId="{A1233B85-97B4-EF4D-A2B0-A438F8A4C1C1}" type="sibTrans" cxnId="{4D6549F7-3934-8E44-B166-F4F8020030ED}">
      <dgm:prSet/>
      <dgm:spPr/>
      <dgm:t>
        <a:bodyPr/>
        <a:lstStyle/>
        <a:p>
          <a:endParaRPr lang="en-US"/>
        </a:p>
      </dgm:t>
    </dgm:pt>
    <dgm:pt modelId="{C10BD44C-D326-6E47-8B4B-300FB468C2C4}">
      <dgm:prSet phldrT="[Text]"/>
      <dgm:spPr>
        <a:solidFill>
          <a:srgbClr val="CE62BE">
            <a:alpha val="28360"/>
          </a:srgbClr>
        </a:solidFill>
      </dgm:spPr>
      <dgm:t>
        <a:bodyPr/>
        <a:lstStyle/>
        <a:p>
          <a:r>
            <a:rPr lang="en-US" dirty="0"/>
            <a:t>I invite you to offer feedback or ask questions. </a:t>
          </a:r>
        </a:p>
      </dgm:t>
    </dgm:pt>
    <dgm:pt modelId="{F6448627-096B-784C-A5D0-B695F116E860}" type="parTrans" cxnId="{647429E0-DB4F-C244-92E9-6CD3B6E29F1F}">
      <dgm:prSet/>
      <dgm:spPr/>
      <dgm:t>
        <a:bodyPr/>
        <a:lstStyle/>
        <a:p>
          <a:endParaRPr lang="en-US"/>
        </a:p>
      </dgm:t>
    </dgm:pt>
    <dgm:pt modelId="{E52A5974-14E4-3A46-81DD-FCAFBD9EEF0A}" type="sibTrans" cxnId="{647429E0-DB4F-C244-92E9-6CD3B6E29F1F}">
      <dgm:prSet/>
      <dgm:spPr/>
      <dgm:t>
        <a:bodyPr/>
        <a:lstStyle/>
        <a:p>
          <a:endParaRPr lang="en-US"/>
        </a:p>
      </dgm:t>
    </dgm:pt>
    <dgm:pt modelId="{DF39C87D-5E38-BA4B-B624-A6D79A0F1E1B}" type="pres">
      <dgm:prSet presAssocID="{59940A40-B5F4-8B44-A961-4C94879B082F}" presName="Name0" presStyleCnt="0">
        <dgm:presLayoutVars>
          <dgm:dir/>
          <dgm:resizeHandles val="exact"/>
        </dgm:presLayoutVars>
      </dgm:prSet>
      <dgm:spPr/>
    </dgm:pt>
    <dgm:pt modelId="{83A4327C-F3B1-FA41-9D2E-9C9E53AD3056}" type="pres">
      <dgm:prSet presAssocID="{2F72486F-69E2-AB45-B919-FA0EF60AF796}" presName="Name5" presStyleLbl="vennNode1" presStyleIdx="0" presStyleCnt="3">
        <dgm:presLayoutVars>
          <dgm:bulletEnabled val="1"/>
        </dgm:presLayoutVars>
      </dgm:prSet>
      <dgm:spPr/>
    </dgm:pt>
    <dgm:pt modelId="{EBC02A1A-E81B-9A45-B68E-DA48931FE244}" type="pres">
      <dgm:prSet presAssocID="{B06EED41-50C7-5F45-A40C-19559BC905B0}" presName="space" presStyleCnt="0"/>
      <dgm:spPr/>
    </dgm:pt>
    <dgm:pt modelId="{D1985574-CED1-4547-BE91-1A5DCD60224A}" type="pres">
      <dgm:prSet presAssocID="{39FF04FB-27FF-1447-A9A1-A9F970DE099A}" presName="Name5" presStyleLbl="vennNode1" presStyleIdx="1" presStyleCnt="3">
        <dgm:presLayoutVars>
          <dgm:bulletEnabled val="1"/>
        </dgm:presLayoutVars>
      </dgm:prSet>
      <dgm:spPr/>
    </dgm:pt>
    <dgm:pt modelId="{FF0A0FC0-5BA7-F849-8819-1F04B2F3D7E0}" type="pres">
      <dgm:prSet presAssocID="{A1233B85-97B4-EF4D-A2B0-A438F8A4C1C1}" presName="space" presStyleCnt="0"/>
      <dgm:spPr/>
    </dgm:pt>
    <dgm:pt modelId="{AB04BE50-99BA-B34F-A6FF-95C323C49081}" type="pres">
      <dgm:prSet presAssocID="{C10BD44C-D326-6E47-8B4B-300FB468C2C4}" presName="Name5" presStyleLbl="vennNode1" presStyleIdx="2" presStyleCnt="3">
        <dgm:presLayoutVars>
          <dgm:bulletEnabled val="1"/>
        </dgm:presLayoutVars>
      </dgm:prSet>
      <dgm:spPr/>
    </dgm:pt>
  </dgm:ptLst>
  <dgm:cxnLst>
    <dgm:cxn modelId="{F593BD05-6A2E-C941-A992-57E382DCD339}" srcId="{59940A40-B5F4-8B44-A961-4C94879B082F}" destId="{2F72486F-69E2-AB45-B919-FA0EF60AF796}" srcOrd="0" destOrd="0" parTransId="{4AEBF024-BE2D-4F4C-8446-8B6200B3673D}" sibTransId="{B06EED41-50C7-5F45-A40C-19559BC905B0}"/>
    <dgm:cxn modelId="{16253C47-30D9-804F-AC2E-D2C6E3F88E6D}" type="presOf" srcId="{2F72486F-69E2-AB45-B919-FA0EF60AF796}" destId="{83A4327C-F3B1-FA41-9D2E-9C9E53AD3056}" srcOrd="0" destOrd="0" presId="urn:microsoft.com/office/officeart/2005/8/layout/venn3"/>
    <dgm:cxn modelId="{349DF951-ED9E-5E4D-9FD5-5785CD2DCD2D}" type="presOf" srcId="{C10BD44C-D326-6E47-8B4B-300FB468C2C4}" destId="{AB04BE50-99BA-B34F-A6FF-95C323C49081}" srcOrd="0" destOrd="0" presId="urn:microsoft.com/office/officeart/2005/8/layout/venn3"/>
    <dgm:cxn modelId="{2F61D6AE-36B0-204B-8712-C0E00F05EC4C}" type="presOf" srcId="{39FF04FB-27FF-1447-A9A1-A9F970DE099A}" destId="{D1985574-CED1-4547-BE91-1A5DCD60224A}" srcOrd="0" destOrd="0" presId="urn:microsoft.com/office/officeart/2005/8/layout/venn3"/>
    <dgm:cxn modelId="{647429E0-DB4F-C244-92E9-6CD3B6E29F1F}" srcId="{59940A40-B5F4-8B44-A961-4C94879B082F}" destId="{C10BD44C-D326-6E47-8B4B-300FB468C2C4}" srcOrd="2" destOrd="0" parTransId="{F6448627-096B-784C-A5D0-B695F116E860}" sibTransId="{E52A5974-14E4-3A46-81DD-FCAFBD9EEF0A}"/>
    <dgm:cxn modelId="{E3315AED-5503-9C4A-A6DA-43FE3CDAB9AF}" type="presOf" srcId="{59940A40-B5F4-8B44-A961-4C94879B082F}" destId="{DF39C87D-5E38-BA4B-B624-A6D79A0F1E1B}" srcOrd="0" destOrd="0" presId="urn:microsoft.com/office/officeart/2005/8/layout/venn3"/>
    <dgm:cxn modelId="{4D6549F7-3934-8E44-B166-F4F8020030ED}" srcId="{59940A40-B5F4-8B44-A961-4C94879B082F}" destId="{39FF04FB-27FF-1447-A9A1-A9F970DE099A}" srcOrd="1" destOrd="0" parTransId="{9280D734-D12D-3544-B9F9-3FC0C9F4CEC1}" sibTransId="{A1233B85-97B4-EF4D-A2B0-A438F8A4C1C1}"/>
    <dgm:cxn modelId="{13BFA672-5347-AA46-9B38-B39D319C1951}" type="presParOf" srcId="{DF39C87D-5E38-BA4B-B624-A6D79A0F1E1B}" destId="{83A4327C-F3B1-FA41-9D2E-9C9E53AD3056}" srcOrd="0" destOrd="0" presId="urn:microsoft.com/office/officeart/2005/8/layout/venn3"/>
    <dgm:cxn modelId="{8AE0B39E-9AF7-4442-BBF8-509297F712E4}" type="presParOf" srcId="{DF39C87D-5E38-BA4B-B624-A6D79A0F1E1B}" destId="{EBC02A1A-E81B-9A45-B68E-DA48931FE244}" srcOrd="1" destOrd="0" presId="urn:microsoft.com/office/officeart/2005/8/layout/venn3"/>
    <dgm:cxn modelId="{D6EC9DD6-85DE-B341-A4E0-C9763F4AA894}" type="presParOf" srcId="{DF39C87D-5E38-BA4B-B624-A6D79A0F1E1B}" destId="{D1985574-CED1-4547-BE91-1A5DCD60224A}" srcOrd="2" destOrd="0" presId="urn:microsoft.com/office/officeart/2005/8/layout/venn3"/>
    <dgm:cxn modelId="{A4F0657A-38D2-C548-8CA3-C44B2655EC36}" type="presParOf" srcId="{DF39C87D-5E38-BA4B-B624-A6D79A0F1E1B}" destId="{FF0A0FC0-5BA7-F849-8819-1F04B2F3D7E0}" srcOrd="3" destOrd="0" presId="urn:microsoft.com/office/officeart/2005/8/layout/venn3"/>
    <dgm:cxn modelId="{31C4F658-D03E-0145-A699-FCB3A5358063}" type="presParOf" srcId="{DF39C87D-5E38-BA4B-B624-A6D79A0F1E1B}" destId="{AB04BE50-99BA-B34F-A6FF-95C323C49081}"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04D6C8-3DB5-5246-808F-16C96C12502A}" type="doc">
      <dgm:prSet loTypeId="urn:microsoft.com/office/officeart/2005/8/layout/process4" loCatId="" qsTypeId="urn:microsoft.com/office/officeart/2005/8/quickstyle/simple1" qsCatId="simple" csTypeId="urn:microsoft.com/office/officeart/2005/8/colors/colorful1" csCatId="colorful" phldr="1"/>
      <dgm:spPr/>
      <dgm:t>
        <a:bodyPr/>
        <a:lstStyle/>
        <a:p>
          <a:endParaRPr lang="en-US"/>
        </a:p>
      </dgm:t>
    </dgm:pt>
    <dgm:pt modelId="{DC61E219-638F-1A4B-B085-A4C5350130CE}">
      <dgm:prSet phldrT="[Text]"/>
      <dgm:spPr/>
      <dgm:t>
        <a:bodyPr/>
        <a:lstStyle/>
        <a:p>
          <a:r>
            <a:rPr lang="en-US" dirty="0"/>
            <a:t>Conduct a support group for stroke survivors on a social media platform, allowing individuals </a:t>
          </a:r>
          <a:r>
            <a:rPr lang="en-US" b="1" i="0" u="none" dirty="0"/>
            <a:t>accessible</a:t>
          </a:r>
          <a:r>
            <a:rPr lang="en-US" dirty="0"/>
            <a:t> peer support. </a:t>
          </a:r>
        </a:p>
      </dgm:t>
    </dgm:pt>
    <dgm:pt modelId="{9B16FEE3-C9D4-C947-8DE9-836953511CA7}" type="parTrans" cxnId="{50AC69A0-C086-8A40-8505-FAA6602DACBD}">
      <dgm:prSet/>
      <dgm:spPr/>
      <dgm:t>
        <a:bodyPr/>
        <a:lstStyle/>
        <a:p>
          <a:endParaRPr lang="en-US"/>
        </a:p>
      </dgm:t>
    </dgm:pt>
    <dgm:pt modelId="{FC43ADB2-DFF1-724C-85E7-5ADBC8DB6655}" type="sibTrans" cxnId="{50AC69A0-C086-8A40-8505-FAA6602DACBD}">
      <dgm:prSet/>
      <dgm:spPr/>
      <dgm:t>
        <a:bodyPr/>
        <a:lstStyle/>
        <a:p>
          <a:endParaRPr lang="en-US"/>
        </a:p>
      </dgm:t>
    </dgm:pt>
    <dgm:pt modelId="{5155D409-6F51-3649-8506-CE6BC28B79FF}">
      <dgm:prSet phldrT="[Text]"/>
      <dgm:spPr/>
      <dgm:t>
        <a:bodyPr/>
        <a:lstStyle/>
        <a:p>
          <a:r>
            <a:rPr lang="en-US" dirty="0"/>
            <a:t>Project purpose</a:t>
          </a:r>
        </a:p>
      </dgm:t>
    </dgm:pt>
    <dgm:pt modelId="{A5764776-2DC7-A449-BF52-8C0D13F55C9A}" type="sibTrans" cxnId="{4A897F70-3A2A-6244-89F9-857D828FB4BA}">
      <dgm:prSet/>
      <dgm:spPr/>
      <dgm:t>
        <a:bodyPr/>
        <a:lstStyle/>
        <a:p>
          <a:endParaRPr lang="en-US"/>
        </a:p>
      </dgm:t>
    </dgm:pt>
    <dgm:pt modelId="{DBB3630E-8B2F-DD4B-84F8-1344AE2C2484}" type="parTrans" cxnId="{4A897F70-3A2A-6244-89F9-857D828FB4BA}">
      <dgm:prSet/>
      <dgm:spPr/>
      <dgm:t>
        <a:bodyPr/>
        <a:lstStyle/>
        <a:p>
          <a:endParaRPr lang="en-US"/>
        </a:p>
      </dgm:t>
    </dgm:pt>
    <dgm:pt modelId="{DBB0CF83-215B-B641-A3A4-8FA56E258057}" type="pres">
      <dgm:prSet presAssocID="{2104D6C8-3DB5-5246-808F-16C96C12502A}" presName="Name0" presStyleCnt="0">
        <dgm:presLayoutVars>
          <dgm:dir/>
          <dgm:animLvl val="lvl"/>
          <dgm:resizeHandles val="exact"/>
        </dgm:presLayoutVars>
      </dgm:prSet>
      <dgm:spPr/>
    </dgm:pt>
    <dgm:pt modelId="{06A514CE-E2EF-FE44-9198-90C070067879}" type="pres">
      <dgm:prSet presAssocID="{5155D409-6F51-3649-8506-CE6BC28B79FF}" presName="boxAndChildren" presStyleCnt="0"/>
      <dgm:spPr/>
    </dgm:pt>
    <dgm:pt modelId="{C0BB8A3D-0CF0-0D43-BAD6-7A2428D1CB6F}" type="pres">
      <dgm:prSet presAssocID="{5155D409-6F51-3649-8506-CE6BC28B79FF}" presName="parentTextBox" presStyleLbl="node1" presStyleIdx="0" presStyleCnt="1"/>
      <dgm:spPr/>
    </dgm:pt>
    <dgm:pt modelId="{8D7E117B-8B28-8041-987C-D9A43C949419}" type="pres">
      <dgm:prSet presAssocID="{5155D409-6F51-3649-8506-CE6BC28B79FF}" presName="entireBox" presStyleLbl="node1" presStyleIdx="0" presStyleCnt="1" custScaleY="74111" custLinFactNeighborX="-1116" custLinFactNeighborY="3351"/>
      <dgm:spPr/>
    </dgm:pt>
    <dgm:pt modelId="{ACB57932-2162-8842-9BF0-22AB48734B3D}" type="pres">
      <dgm:prSet presAssocID="{5155D409-6F51-3649-8506-CE6BC28B79FF}" presName="descendantBox" presStyleCnt="0"/>
      <dgm:spPr/>
    </dgm:pt>
    <dgm:pt modelId="{604D6952-BC2E-4E42-8C4A-C8021B58148F}" type="pres">
      <dgm:prSet presAssocID="{DC61E219-638F-1A4B-B085-A4C5350130CE}" presName="childTextBox" presStyleLbl="fgAccFollowNode1" presStyleIdx="0" presStyleCnt="1" custScaleY="126209">
        <dgm:presLayoutVars>
          <dgm:bulletEnabled val="1"/>
        </dgm:presLayoutVars>
      </dgm:prSet>
      <dgm:spPr/>
    </dgm:pt>
  </dgm:ptLst>
  <dgm:cxnLst>
    <dgm:cxn modelId="{53C49A54-6735-BD47-86F1-DAE4B38E69B3}" type="presOf" srcId="{DC61E219-638F-1A4B-B085-A4C5350130CE}" destId="{604D6952-BC2E-4E42-8C4A-C8021B58148F}" srcOrd="0" destOrd="0" presId="urn:microsoft.com/office/officeart/2005/8/layout/process4"/>
    <dgm:cxn modelId="{4A897F70-3A2A-6244-89F9-857D828FB4BA}" srcId="{2104D6C8-3DB5-5246-808F-16C96C12502A}" destId="{5155D409-6F51-3649-8506-CE6BC28B79FF}" srcOrd="0" destOrd="0" parTransId="{DBB3630E-8B2F-DD4B-84F8-1344AE2C2484}" sibTransId="{A5764776-2DC7-A449-BF52-8C0D13F55C9A}"/>
    <dgm:cxn modelId="{A1D42698-1C8A-434C-A9C4-42F9EA66EE7A}" type="presOf" srcId="{5155D409-6F51-3649-8506-CE6BC28B79FF}" destId="{C0BB8A3D-0CF0-0D43-BAD6-7A2428D1CB6F}" srcOrd="0" destOrd="0" presId="urn:microsoft.com/office/officeart/2005/8/layout/process4"/>
    <dgm:cxn modelId="{50AC69A0-C086-8A40-8505-FAA6602DACBD}" srcId="{5155D409-6F51-3649-8506-CE6BC28B79FF}" destId="{DC61E219-638F-1A4B-B085-A4C5350130CE}" srcOrd="0" destOrd="0" parTransId="{9B16FEE3-C9D4-C947-8DE9-836953511CA7}" sibTransId="{FC43ADB2-DFF1-724C-85E7-5ADBC8DB6655}"/>
    <dgm:cxn modelId="{3F9E41EC-71C8-624B-B385-61DC11A42513}" type="presOf" srcId="{2104D6C8-3DB5-5246-808F-16C96C12502A}" destId="{DBB0CF83-215B-B641-A3A4-8FA56E258057}" srcOrd="0" destOrd="0" presId="urn:microsoft.com/office/officeart/2005/8/layout/process4"/>
    <dgm:cxn modelId="{5B0C53FF-4932-684D-A4E2-0E57026BCEF8}" type="presOf" srcId="{5155D409-6F51-3649-8506-CE6BC28B79FF}" destId="{8D7E117B-8B28-8041-987C-D9A43C949419}" srcOrd="1" destOrd="0" presId="urn:microsoft.com/office/officeart/2005/8/layout/process4"/>
    <dgm:cxn modelId="{3BC57987-46FB-0B4B-8A2A-FEA09E0AC974}" type="presParOf" srcId="{DBB0CF83-215B-B641-A3A4-8FA56E258057}" destId="{06A514CE-E2EF-FE44-9198-90C070067879}" srcOrd="0" destOrd="0" presId="urn:microsoft.com/office/officeart/2005/8/layout/process4"/>
    <dgm:cxn modelId="{FE520270-F4F3-3844-9FCE-1DEF09F9FB99}" type="presParOf" srcId="{06A514CE-E2EF-FE44-9198-90C070067879}" destId="{C0BB8A3D-0CF0-0D43-BAD6-7A2428D1CB6F}" srcOrd="0" destOrd="0" presId="urn:microsoft.com/office/officeart/2005/8/layout/process4"/>
    <dgm:cxn modelId="{24361C72-59E5-4D4D-8692-BB870BA42987}" type="presParOf" srcId="{06A514CE-E2EF-FE44-9198-90C070067879}" destId="{8D7E117B-8B28-8041-987C-D9A43C949419}" srcOrd="1" destOrd="0" presId="urn:microsoft.com/office/officeart/2005/8/layout/process4"/>
    <dgm:cxn modelId="{49723AC2-BBAB-C448-9EDF-F478CB2ED063}" type="presParOf" srcId="{06A514CE-E2EF-FE44-9198-90C070067879}" destId="{ACB57932-2162-8842-9BF0-22AB48734B3D}" srcOrd="2" destOrd="0" presId="urn:microsoft.com/office/officeart/2005/8/layout/process4"/>
    <dgm:cxn modelId="{03B7B43D-78E0-0447-9CC3-2A6ECDDEE81E}" type="presParOf" srcId="{ACB57932-2162-8842-9BF0-22AB48734B3D}" destId="{604D6952-BC2E-4E42-8C4A-C8021B58148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27CB45-F95A-E04C-B512-5196676DF8AF}"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en-US"/>
        </a:p>
      </dgm:t>
    </dgm:pt>
    <dgm:pt modelId="{F02A5066-B78C-F349-80F7-1C4BD4D457D8}">
      <dgm:prSet phldrT="[Text]"/>
      <dgm:spPr/>
      <dgm:t>
        <a:bodyPr/>
        <a:lstStyle/>
        <a:p>
          <a:r>
            <a:rPr lang="en-US" b="1" dirty="0"/>
            <a:t>Project aims</a:t>
          </a:r>
        </a:p>
      </dgm:t>
    </dgm:pt>
    <dgm:pt modelId="{238F189A-2380-B840-8E83-08DB1DEB0AD1}" type="parTrans" cxnId="{E950356D-191E-914F-B43A-EA87003C9C24}">
      <dgm:prSet/>
      <dgm:spPr/>
      <dgm:t>
        <a:bodyPr/>
        <a:lstStyle/>
        <a:p>
          <a:endParaRPr lang="en-US"/>
        </a:p>
      </dgm:t>
    </dgm:pt>
    <dgm:pt modelId="{C29C08C8-C029-4248-8077-1CB0B42B1DA3}" type="sibTrans" cxnId="{E950356D-191E-914F-B43A-EA87003C9C24}">
      <dgm:prSet/>
      <dgm:spPr/>
      <dgm:t>
        <a:bodyPr/>
        <a:lstStyle/>
        <a:p>
          <a:endParaRPr lang="en-US"/>
        </a:p>
      </dgm:t>
    </dgm:pt>
    <dgm:pt modelId="{506D5358-1E7A-A443-AB3D-3FA926C13261}">
      <dgm:prSet phldrT="[Text]"/>
      <dgm:spPr/>
      <dgm:t>
        <a:bodyPr/>
        <a:lstStyle/>
        <a:p>
          <a:r>
            <a:rPr lang="en-US" dirty="0"/>
            <a:t>2. Conduct a virtual peer support group </a:t>
          </a:r>
        </a:p>
      </dgm:t>
    </dgm:pt>
    <dgm:pt modelId="{D15A246D-F79B-454D-B409-8DF275B6DBD0}" type="parTrans" cxnId="{D2A69408-CB71-5842-9BC5-4A6023866280}">
      <dgm:prSet/>
      <dgm:spPr/>
      <dgm:t>
        <a:bodyPr/>
        <a:lstStyle/>
        <a:p>
          <a:endParaRPr lang="en-US"/>
        </a:p>
      </dgm:t>
    </dgm:pt>
    <dgm:pt modelId="{C7C7BCC4-A6F6-1546-9D5D-D71A6BF59ACE}" type="sibTrans" cxnId="{D2A69408-CB71-5842-9BC5-4A6023866280}">
      <dgm:prSet/>
      <dgm:spPr/>
      <dgm:t>
        <a:bodyPr/>
        <a:lstStyle/>
        <a:p>
          <a:endParaRPr lang="en-US"/>
        </a:p>
      </dgm:t>
    </dgm:pt>
    <dgm:pt modelId="{6A57346C-425A-5A42-9F1E-908C6276BB1F}">
      <dgm:prSet phldrT="[Text]"/>
      <dgm:spPr/>
      <dgm:t>
        <a:bodyPr/>
        <a:lstStyle/>
        <a:p>
          <a:r>
            <a:rPr lang="en-US" dirty="0"/>
            <a:t>3. Positively impact the lives of the participants </a:t>
          </a:r>
        </a:p>
      </dgm:t>
    </dgm:pt>
    <dgm:pt modelId="{330FAA20-B028-FB4D-8302-67CD8FAEFA6A}" type="parTrans" cxnId="{E4A8A394-8188-0F4D-9F9A-5E6B525FBFB8}">
      <dgm:prSet/>
      <dgm:spPr/>
      <dgm:t>
        <a:bodyPr/>
        <a:lstStyle/>
        <a:p>
          <a:endParaRPr lang="en-US"/>
        </a:p>
      </dgm:t>
    </dgm:pt>
    <dgm:pt modelId="{DAF0BCEC-5E11-B746-B054-D6861CE3411D}" type="sibTrans" cxnId="{E4A8A394-8188-0F4D-9F9A-5E6B525FBFB8}">
      <dgm:prSet/>
      <dgm:spPr/>
      <dgm:t>
        <a:bodyPr/>
        <a:lstStyle/>
        <a:p>
          <a:endParaRPr lang="en-US"/>
        </a:p>
      </dgm:t>
    </dgm:pt>
    <dgm:pt modelId="{57ED7B1E-5B80-F544-B2E6-0FF9603CDB4B}">
      <dgm:prSet/>
      <dgm:spPr/>
      <dgm:t>
        <a:bodyPr/>
        <a:lstStyle/>
        <a:p>
          <a:r>
            <a:rPr lang="en-US" dirty="0"/>
            <a:t>1. Increase access to peer support </a:t>
          </a:r>
        </a:p>
      </dgm:t>
    </dgm:pt>
    <dgm:pt modelId="{7AC81A34-123E-7E45-8512-DF6A23E848FD}" type="parTrans" cxnId="{53666715-123C-0449-A58A-C84418D20987}">
      <dgm:prSet/>
      <dgm:spPr/>
      <dgm:t>
        <a:bodyPr/>
        <a:lstStyle/>
        <a:p>
          <a:endParaRPr lang="en-US"/>
        </a:p>
      </dgm:t>
    </dgm:pt>
    <dgm:pt modelId="{8A49937D-CAFB-A84E-8879-3CFCACE7492D}" type="sibTrans" cxnId="{53666715-123C-0449-A58A-C84418D20987}">
      <dgm:prSet/>
      <dgm:spPr/>
      <dgm:t>
        <a:bodyPr/>
        <a:lstStyle/>
        <a:p>
          <a:endParaRPr lang="en-US"/>
        </a:p>
      </dgm:t>
    </dgm:pt>
    <dgm:pt modelId="{8183C4D1-CB8D-B643-83B5-A49CFBF4B862}" type="pres">
      <dgm:prSet presAssocID="{7D27CB45-F95A-E04C-B512-5196676DF8AF}" presName="hierChild1" presStyleCnt="0">
        <dgm:presLayoutVars>
          <dgm:orgChart val="1"/>
          <dgm:chPref val="1"/>
          <dgm:dir/>
          <dgm:animOne val="branch"/>
          <dgm:animLvl val="lvl"/>
          <dgm:resizeHandles/>
        </dgm:presLayoutVars>
      </dgm:prSet>
      <dgm:spPr/>
    </dgm:pt>
    <dgm:pt modelId="{62A0F5D1-6C0C-F944-AC9E-0725FDECAA88}" type="pres">
      <dgm:prSet presAssocID="{F02A5066-B78C-F349-80F7-1C4BD4D457D8}" presName="hierRoot1" presStyleCnt="0">
        <dgm:presLayoutVars>
          <dgm:hierBranch val="init"/>
        </dgm:presLayoutVars>
      </dgm:prSet>
      <dgm:spPr/>
    </dgm:pt>
    <dgm:pt modelId="{6D6ECEAF-5A46-1245-8922-1D56DC12CC30}" type="pres">
      <dgm:prSet presAssocID="{F02A5066-B78C-F349-80F7-1C4BD4D457D8}" presName="rootComposite1" presStyleCnt="0"/>
      <dgm:spPr/>
    </dgm:pt>
    <dgm:pt modelId="{C1DAF37F-633B-5E4C-863B-33F3871C60E8}" type="pres">
      <dgm:prSet presAssocID="{F02A5066-B78C-F349-80F7-1C4BD4D457D8}" presName="rootText1" presStyleLbl="node0" presStyleIdx="0" presStyleCnt="4">
        <dgm:presLayoutVars>
          <dgm:chPref val="3"/>
        </dgm:presLayoutVars>
      </dgm:prSet>
      <dgm:spPr/>
    </dgm:pt>
    <dgm:pt modelId="{B0911858-D346-FF47-B22C-7ADCA08C6946}" type="pres">
      <dgm:prSet presAssocID="{F02A5066-B78C-F349-80F7-1C4BD4D457D8}" presName="rootConnector1" presStyleLbl="node1" presStyleIdx="0" presStyleCnt="0"/>
      <dgm:spPr/>
    </dgm:pt>
    <dgm:pt modelId="{C47F502B-79D1-8A4F-BB48-C1D359EB3829}" type="pres">
      <dgm:prSet presAssocID="{F02A5066-B78C-F349-80F7-1C4BD4D457D8}" presName="hierChild2" presStyleCnt="0"/>
      <dgm:spPr/>
    </dgm:pt>
    <dgm:pt modelId="{4B109313-108B-A54C-B59A-F5F10C71EFEA}" type="pres">
      <dgm:prSet presAssocID="{F02A5066-B78C-F349-80F7-1C4BD4D457D8}" presName="hierChild3" presStyleCnt="0"/>
      <dgm:spPr/>
    </dgm:pt>
    <dgm:pt modelId="{4E9C4DBB-13A2-8349-B213-57B3014CB035}" type="pres">
      <dgm:prSet presAssocID="{57ED7B1E-5B80-F544-B2E6-0FF9603CDB4B}" presName="hierRoot1" presStyleCnt="0">
        <dgm:presLayoutVars>
          <dgm:hierBranch val="init"/>
        </dgm:presLayoutVars>
      </dgm:prSet>
      <dgm:spPr/>
    </dgm:pt>
    <dgm:pt modelId="{3E6DFFBC-C780-DC4D-9198-4CE0B1E03412}" type="pres">
      <dgm:prSet presAssocID="{57ED7B1E-5B80-F544-B2E6-0FF9603CDB4B}" presName="rootComposite1" presStyleCnt="0"/>
      <dgm:spPr/>
    </dgm:pt>
    <dgm:pt modelId="{7485F3E6-D1C2-C34A-8AA7-D3D80FB5504B}" type="pres">
      <dgm:prSet presAssocID="{57ED7B1E-5B80-F544-B2E6-0FF9603CDB4B}" presName="rootText1" presStyleLbl="node0" presStyleIdx="1" presStyleCnt="4">
        <dgm:presLayoutVars>
          <dgm:chPref val="3"/>
        </dgm:presLayoutVars>
      </dgm:prSet>
      <dgm:spPr/>
    </dgm:pt>
    <dgm:pt modelId="{321AE8BA-5631-1146-9B4E-B97016E6FCE3}" type="pres">
      <dgm:prSet presAssocID="{57ED7B1E-5B80-F544-B2E6-0FF9603CDB4B}" presName="rootConnector1" presStyleLbl="node1" presStyleIdx="0" presStyleCnt="0"/>
      <dgm:spPr/>
    </dgm:pt>
    <dgm:pt modelId="{6E51B074-2D11-4440-B4B9-30E3F3F8A0BC}" type="pres">
      <dgm:prSet presAssocID="{57ED7B1E-5B80-F544-B2E6-0FF9603CDB4B}" presName="hierChild2" presStyleCnt="0"/>
      <dgm:spPr/>
    </dgm:pt>
    <dgm:pt modelId="{01F3E5A1-C66E-B145-A91A-53D50828B50B}" type="pres">
      <dgm:prSet presAssocID="{57ED7B1E-5B80-F544-B2E6-0FF9603CDB4B}" presName="hierChild3" presStyleCnt="0"/>
      <dgm:spPr/>
    </dgm:pt>
    <dgm:pt modelId="{3E1FD093-4295-0C4F-9A16-E669E4BCC7C1}" type="pres">
      <dgm:prSet presAssocID="{506D5358-1E7A-A443-AB3D-3FA926C13261}" presName="hierRoot1" presStyleCnt="0">
        <dgm:presLayoutVars>
          <dgm:hierBranch val="init"/>
        </dgm:presLayoutVars>
      </dgm:prSet>
      <dgm:spPr/>
    </dgm:pt>
    <dgm:pt modelId="{8501BC42-AE70-9447-9398-B46C60658D8F}" type="pres">
      <dgm:prSet presAssocID="{506D5358-1E7A-A443-AB3D-3FA926C13261}" presName="rootComposite1" presStyleCnt="0"/>
      <dgm:spPr/>
    </dgm:pt>
    <dgm:pt modelId="{6DDA3A30-9D8B-1240-9DA9-D4FF68AE7702}" type="pres">
      <dgm:prSet presAssocID="{506D5358-1E7A-A443-AB3D-3FA926C13261}" presName="rootText1" presStyleLbl="node0" presStyleIdx="2" presStyleCnt="4">
        <dgm:presLayoutVars>
          <dgm:chPref val="3"/>
        </dgm:presLayoutVars>
      </dgm:prSet>
      <dgm:spPr/>
    </dgm:pt>
    <dgm:pt modelId="{994065D6-349C-664D-B99E-CED263509414}" type="pres">
      <dgm:prSet presAssocID="{506D5358-1E7A-A443-AB3D-3FA926C13261}" presName="rootConnector1" presStyleLbl="node1" presStyleIdx="0" presStyleCnt="0"/>
      <dgm:spPr/>
    </dgm:pt>
    <dgm:pt modelId="{EA2526FF-2D6C-4049-B1A6-CAD4A72D778F}" type="pres">
      <dgm:prSet presAssocID="{506D5358-1E7A-A443-AB3D-3FA926C13261}" presName="hierChild2" presStyleCnt="0"/>
      <dgm:spPr/>
    </dgm:pt>
    <dgm:pt modelId="{00B35F19-830D-AD49-A87E-D24130A7BA67}" type="pres">
      <dgm:prSet presAssocID="{506D5358-1E7A-A443-AB3D-3FA926C13261}" presName="hierChild3" presStyleCnt="0"/>
      <dgm:spPr/>
    </dgm:pt>
    <dgm:pt modelId="{6AACC85C-F798-814A-9937-945309FFC9B6}" type="pres">
      <dgm:prSet presAssocID="{6A57346C-425A-5A42-9F1E-908C6276BB1F}" presName="hierRoot1" presStyleCnt="0">
        <dgm:presLayoutVars>
          <dgm:hierBranch val="init"/>
        </dgm:presLayoutVars>
      </dgm:prSet>
      <dgm:spPr/>
    </dgm:pt>
    <dgm:pt modelId="{F7C5CDC1-28C0-D54B-9C3D-5E9E9EA67249}" type="pres">
      <dgm:prSet presAssocID="{6A57346C-425A-5A42-9F1E-908C6276BB1F}" presName="rootComposite1" presStyleCnt="0"/>
      <dgm:spPr/>
    </dgm:pt>
    <dgm:pt modelId="{4B6DCE98-1669-694F-81C2-0BFAF60E533E}" type="pres">
      <dgm:prSet presAssocID="{6A57346C-425A-5A42-9F1E-908C6276BB1F}" presName="rootText1" presStyleLbl="node0" presStyleIdx="3" presStyleCnt="4">
        <dgm:presLayoutVars>
          <dgm:chPref val="3"/>
        </dgm:presLayoutVars>
      </dgm:prSet>
      <dgm:spPr/>
    </dgm:pt>
    <dgm:pt modelId="{5E214D95-F99B-FD46-90D7-A1BDFA9D0B80}" type="pres">
      <dgm:prSet presAssocID="{6A57346C-425A-5A42-9F1E-908C6276BB1F}" presName="rootConnector1" presStyleLbl="node1" presStyleIdx="0" presStyleCnt="0"/>
      <dgm:spPr/>
    </dgm:pt>
    <dgm:pt modelId="{AC74D984-E1A6-D449-8FB0-F26AF8178390}" type="pres">
      <dgm:prSet presAssocID="{6A57346C-425A-5A42-9F1E-908C6276BB1F}" presName="hierChild2" presStyleCnt="0"/>
      <dgm:spPr/>
    </dgm:pt>
    <dgm:pt modelId="{23C04AE6-0296-294F-B825-A2CEE1223275}" type="pres">
      <dgm:prSet presAssocID="{6A57346C-425A-5A42-9F1E-908C6276BB1F}" presName="hierChild3" presStyleCnt="0"/>
      <dgm:spPr/>
    </dgm:pt>
  </dgm:ptLst>
  <dgm:cxnLst>
    <dgm:cxn modelId="{D2A69408-CB71-5842-9BC5-4A6023866280}" srcId="{7D27CB45-F95A-E04C-B512-5196676DF8AF}" destId="{506D5358-1E7A-A443-AB3D-3FA926C13261}" srcOrd="2" destOrd="0" parTransId="{D15A246D-F79B-454D-B409-8DF275B6DBD0}" sibTransId="{C7C7BCC4-A6F6-1546-9D5D-D71A6BF59ACE}"/>
    <dgm:cxn modelId="{53666715-123C-0449-A58A-C84418D20987}" srcId="{7D27CB45-F95A-E04C-B512-5196676DF8AF}" destId="{57ED7B1E-5B80-F544-B2E6-0FF9603CDB4B}" srcOrd="1" destOrd="0" parTransId="{7AC81A34-123E-7E45-8512-DF6A23E848FD}" sibTransId="{8A49937D-CAFB-A84E-8879-3CFCACE7492D}"/>
    <dgm:cxn modelId="{96344F55-43BD-0B45-AC9C-2A6AA77A5012}" type="presOf" srcId="{506D5358-1E7A-A443-AB3D-3FA926C13261}" destId="{994065D6-349C-664D-B99E-CED263509414}" srcOrd="1" destOrd="0" presId="urn:microsoft.com/office/officeart/2009/3/layout/HorizontalOrganizationChart"/>
    <dgm:cxn modelId="{CD4EFB56-5BA0-5141-B4BA-60A29882DF1E}" type="presOf" srcId="{F02A5066-B78C-F349-80F7-1C4BD4D457D8}" destId="{C1DAF37F-633B-5E4C-863B-33F3871C60E8}" srcOrd="0" destOrd="0" presId="urn:microsoft.com/office/officeart/2009/3/layout/HorizontalOrganizationChart"/>
    <dgm:cxn modelId="{A0D4175E-C92F-BB4B-A7C5-4C16C2310106}" type="presOf" srcId="{6A57346C-425A-5A42-9F1E-908C6276BB1F}" destId="{4B6DCE98-1669-694F-81C2-0BFAF60E533E}" srcOrd="0" destOrd="0" presId="urn:microsoft.com/office/officeart/2009/3/layout/HorizontalOrganizationChart"/>
    <dgm:cxn modelId="{02CFD962-714B-3447-BD8F-F631D622FDCD}" type="presOf" srcId="{506D5358-1E7A-A443-AB3D-3FA926C13261}" destId="{6DDA3A30-9D8B-1240-9DA9-D4FF68AE7702}" srcOrd="0" destOrd="0" presId="urn:microsoft.com/office/officeart/2009/3/layout/HorizontalOrganizationChart"/>
    <dgm:cxn modelId="{E950356D-191E-914F-B43A-EA87003C9C24}" srcId="{7D27CB45-F95A-E04C-B512-5196676DF8AF}" destId="{F02A5066-B78C-F349-80F7-1C4BD4D457D8}" srcOrd="0" destOrd="0" parTransId="{238F189A-2380-B840-8E83-08DB1DEB0AD1}" sibTransId="{C29C08C8-C029-4248-8077-1CB0B42B1DA3}"/>
    <dgm:cxn modelId="{C2C10F85-8CAD-1541-9D91-5C090A922AA0}" type="presOf" srcId="{7D27CB45-F95A-E04C-B512-5196676DF8AF}" destId="{8183C4D1-CB8D-B643-83B5-A49CFBF4B862}" srcOrd="0" destOrd="0" presId="urn:microsoft.com/office/officeart/2009/3/layout/HorizontalOrganizationChart"/>
    <dgm:cxn modelId="{E4A8A394-8188-0F4D-9F9A-5E6B525FBFB8}" srcId="{7D27CB45-F95A-E04C-B512-5196676DF8AF}" destId="{6A57346C-425A-5A42-9F1E-908C6276BB1F}" srcOrd="3" destOrd="0" parTransId="{330FAA20-B028-FB4D-8302-67CD8FAEFA6A}" sibTransId="{DAF0BCEC-5E11-B746-B054-D6861CE3411D}"/>
    <dgm:cxn modelId="{8153BDAD-7FB7-024E-9E10-E74962EC91FB}" type="presOf" srcId="{57ED7B1E-5B80-F544-B2E6-0FF9603CDB4B}" destId="{7485F3E6-D1C2-C34A-8AA7-D3D80FB5504B}" srcOrd="0" destOrd="0" presId="urn:microsoft.com/office/officeart/2009/3/layout/HorizontalOrganizationChart"/>
    <dgm:cxn modelId="{54ACDAAD-F4BA-2841-8463-4D36FE5BC03E}" type="presOf" srcId="{57ED7B1E-5B80-F544-B2E6-0FF9603CDB4B}" destId="{321AE8BA-5631-1146-9B4E-B97016E6FCE3}" srcOrd="1" destOrd="0" presId="urn:microsoft.com/office/officeart/2009/3/layout/HorizontalOrganizationChart"/>
    <dgm:cxn modelId="{7CEC76DC-238D-1F44-8AC8-4DEC45F8242C}" type="presOf" srcId="{F02A5066-B78C-F349-80F7-1C4BD4D457D8}" destId="{B0911858-D346-FF47-B22C-7ADCA08C6946}" srcOrd="1" destOrd="0" presId="urn:microsoft.com/office/officeart/2009/3/layout/HorizontalOrganizationChart"/>
    <dgm:cxn modelId="{67D393DE-0C89-B54D-BA23-823801514255}" type="presOf" srcId="{6A57346C-425A-5A42-9F1E-908C6276BB1F}" destId="{5E214D95-F99B-FD46-90D7-A1BDFA9D0B80}" srcOrd="1" destOrd="0" presId="urn:microsoft.com/office/officeart/2009/3/layout/HorizontalOrganizationChart"/>
    <dgm:cxn modelId="{2EB3144F-3DB9-E246-9BA2-ACD87D9FC937}" type="presParOf" srcId="{8183C4D1-CB8D-B643-83B5-A49CFBF4B862}" destId="{62A0F5D1-6C0C-F944-AC9E-0725FDECAA88}" srcOrd="0" destOrd="0" presId="urn:microsoft.com/office/officeart/2009/3/layout/HorizontalOrganizationChart"/>
    <dgm:cxn modelId="{E8A907CD-B5AA-494E-B01F-9CC859C9F682}" type="presParOf" srcId="{62A0F5D1-6C0C-F944-AC9E-0725FDECAA88}" destId="{6D6ECEAF-5A46-1245-8922-1D56DC12CC30}" srcOrd="0" destOrd="0" presId="urn:microsoft.com/office/officeart/2009/3/layout/HorizontalOrganizationChart"/>
    <dgm:cxn modelId="{FB1428C4-D748-EA43-99BD-4E77C751B34A}" type="presParOf" srcId="{6D6ECEAF-5A46-1245-8922-1D56DC12CC30}" destId="{C1DAF37F-633B-5E4C-863B-33F3871C60E8}" srcOrd="0" destOrd="0" presId="urn:microsoft.com/office/officeart/2009/3/layout/HorizontalOrganizationChart"/>
    <dgm:cxn modelId="{C3934D97-A7E9-9D4A-820C-100F1D4C18D1}" type="presParOf" srcId="{6D6ECEAF-5A46-1245-8922-1D56DC12CC30}" destId="{B0911858-D346-FF47-B22C-7ADCA08C6946}" srcOrd="1" destOrd="0" presId="urn:microsoft.com/office/officeart/2009/3/layout/HorizontalOrganizationChart"/>
    <dgm:cxn modelId="{6D2FCDB7-E75E-CD47-BC6D-AE5326FF8543}" type="presParOf" srcId="{62A0F5D1-6C0C-F944-AC9E-0725FDECAA88}" destId="{C47F502B-79D1-8A4F-BB48-C1D359EB3829}" srcOrd="1" destOrd="0" presId="urn:microsoft.com/office/officeart/2009/3/layout/HorizontalOrganizationChart"/>
    <dgm:cxn modelId="{00B56338-6D3F-154B-B0B9-A719C37C5988}" type="presParOf" srcId="{62A0F5D1-6C0C-F944-AC9E-0725FDECAA88}" destId="{4B109313-108B-A54C-B59A-F5F10C71EFEA}" srcOrd="2" destOrd="0" presId="urn:microsoft.com/office/officeart/2009/3/layout/HorizontalOrganizationChart"/>
    <dgm:cxn modelId="{FB8D412D-F441-D44B-85C4-C2F69C02B41E}" type="presParOf" srcId="{8183C4D1-CB8D-B643-83B5-A49CFBF4B862}" destId="{4E9C4DBB-13A2-8349-B213-57B3014CB035}" srcOrd="1" destOrd="0" presId="urn:microsoft.com/office/officeart/2009/3/layout/HorizontalOrganizationChart"/>
    <dgm:cxn modelId="{155728E9-944F-1246-BDF2-4BCB72EAC220}" type="presParOf" srcId="{4E9C4DBB-13A2-8349-B213-57B3014CB035}" destId="{3E6DFFBC-C780-DC4D-9198-4CE0B1E03412}" srcOrd="0" destOrd="0" presId="urn:microsoft.com/office/officeart/2009/3/layout/HorizontalOrganizationChart"/>
    <dgm:cxn modelId="{5E7670EC-EC4A-4F48-A0E1-5DD7AE473AAD}" type="presParOf" srcId="{3E6DFFBC-C780-DC4D-9198-4CE0B1E03412}" destId="{7485F3E6-D1C2-C34A-8AA7-D3D80FB5504B}" srcOrd="0" destOrd="0" presId="urn:microsoft.com/office/officeart/2009/3/layout/HorizontalOrganizationChart"/>
    <dgm:cxn modelId="{0BDC01DE-3450-8D43-9922-92AA419DA15C}" type="presParOf" srcId="{3E6DFFBC-C780-DC4D-9198-4CE0B1E03412}" destId="{321AE8BA-5631-1146-9B4E-B97016E6FCE3}" srcOrd="1" destOrd="0" presId="urn:microsoft.com/office/officeart/2009/3/layout/HorizontalOrganizationChart"/>
    <dgm:cxn modelId="{C7718E18-91BD-824F-96C6-A0FFAD141D8C}" type="presParOf" srcId="{4E9C4DBB-13A2-8349-B213-57B3014CB035}" destId="{6E51B074-2D11-4440-B4B9-30E3F3F8A0BC}" srcOrd="1" destOrd="0" presId="urn:microsoft.com/office/officeart/2009/3/layout/HorizontalOrganizationChart"/>
    <dgm:cxn modelId="{9C37E611-931E-8B45-BAD3-5F9EE844571A}" type="presParOf" srcId="{4E9C4DBB-13A2-8349-B213-57B3014CB035}" destId="{01F3E5A1-C66E-B145-A91A-53D50828B50B}" srcOrd="2" destOrd="0" presId="urn:microsoft.com/office/officeart/2009/3/layout/HorizontalOrganizationChart"/>
    <dgm:cxn modelId="{3751C4FA-9003-3B42-A1AA-468FDFC6EAF1}" type="presParOf" srcId="{8183C4D1-CB8D-B643-83B5-A49CFBF4B862}" destId="{3E1FD093-4295-0C4F-9A16-E669E4BCC7C1}" srcOrd="2" destOrd="0" presId="urn:microsoft.com/office/officeart/2009/3/layout/HorizontalOrganizationChart"/>
    <dgm:cxn modelId="{DF946E58-E179-3540-8EBF-EB96D83D388F}" type="presParOf" srcId="{3E1FD093-4295-0C4F-9A16-E669E4BCC7C1}" destId="{8501BC42-AE70-9447-9398-B46C60658D8F}" srcOrd="0" destOrd="0" presId="urn:microsoft.com/office/officeart/2009/3/layout/HorizontalOrganizationChart"/>
    <dgm:cxn modelId="{761E105B-9A8A-5E43-931A-D3DB1712008A}" type="presParOf" srcId="{8501BC42-AE70-9447-9398-B46C60658D8F}" destId="{6DDA3A30-9D8B-1240-9DA9-D4FF68AE7702}" srcOrd="0" destOrd="0" presId="urn:microsoft.com/office/officeart/2009/3/layout/HorizontalOrganizationChart"/>
    <dgm:cxn modelId="{545C2DCC-603C-4942-ACD9-4D60159A2648}" type="presParOf" srcId="{8501BC42-AE70-9447-9398-B46C60658D8F}" destId="{994065D6-349C-664D-B99E-CED263509414}" srcOrd="1" destOrd="0" presId="urn:microsoft.com/office/officeart/2009/3/layout/HorizontalOrganizationChart"/>
    <dgm:cxn modelId="{05D3942E-BABF-C748-9EE2-81D86C2E4F6D}" type="presParOf" srcId="{3E1FD093-4295-0C4F-9A16-E669E4BCC7C1}" destId="{EA2526FF-2D6C-4049-B1A6-CAD4A72D778F}" srcOrd="1" destOrd="0" presId="urn:microsoft.com/office/officeart/2009/3/layout/HorizontalOrganizationChart"/>
    <dgm:cxn modelId="{298920EA-4A1E-E34A-B48E-402177BE05E7}" type="presParOf" srcId="{3E1FD093-4295-0C4F-9A16-E669E4BCC7C1}" destId="{00B35F19-830D-AD49-A87E-D24130A7BA67}" srcOrd="2" destOrd="0" presId="urn:microsoft.com/office/officeart/2009/3/layout/HorizontalOrganizationChart"/>
    <dgm:cxn modelId="{8B579A50-E483-564D-BF3B-1623E37F4312}" type="presParOf" srcId="{8183C4D1-CB8D-B643-83B5-A49CFBF4B862}" destId="{6AACC85C-F798-814A-9937-945309FFC9B6}" srcOrd="3" destOrd="0" presId="urn:microsoft.com/office/officeart/2009/3/layout/HorizontalOrganizationChart"/>
    <dgm:cxn modelId="{23FDD1A6-3233-1046-9632-855172500723}" type="presParOf" srcId="{6AACC85C-F798-814A-9937-945309FFC9B6}" destId="{F7C5CDC1-28C0-D54B-9C3D-5E9E9EA67249}" srcOrd="0" destOrd="0" presId="urn:microsoft.com/office/officeart/2009/3/layout/HorizontalOrganizationChart"/>
    <dgm:cxn modelId="{FEC2A15D-F9CD-0947-A132-4FE85110B00C}" type="presParOf" srcId="{F7C5CDC1-28C0-D54B-9C3D-5E9E9EA67249}" destId="{4B6DCE98-1669-694F-81C2-0BFAF60E533E}" srcOrd="0" destOrd="0" presId="urn:microsoft.com/office/officeart/2009/3/layout/HorizontalOrganizationChart"/>
    <dgm:cxn modelId="{4070ABB3-9BD4-254C-B7B5-68BED43C8F2A}" type="presParOf" srcId="{F7C5CDC1-28C0-D54B-9C3D-5E9E9EA67249}" destId="{5E214D95-F99B-FD46-90D7-A1BDFA9D0B80}" srcOrd="1" destOrd="0" presId="urn:microsoft.com/office/officeart/2009/3/layout/HorizontalOrganizationChart"/>
    <dgm:cxn modelId="{4D0D1B2C-E2CE-2449-8269-94CB884BC264}" type="presParOf" srcId="{6AACC85C-F798-814A-9937-945309FFC9B6}" destId="{AC74D984-E1A6-D449-8FB0-F26AF8178390}" srcOrd="1" destOrd="0" presId="urn:microsoft.com/office/officeart/2009/3/layout/HorizontalOrganizationChart"/>
    <dgm:cxn modelId="{B35C2CAB-791F-9F44-83C1-77F1519AA484}" type="presParOf" srcId="{6AACC85C-F798-814A-9937-945309FFC9B6}" destId="{23C04AE6-0296-294F-B825-A2CEE1223275}"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27CB45-F95A-E04C-B512-5196676DF8AF}" type="doc">
      <dgm:prSet loTypeId="urn:microsoft.com/office/officeart/2009/3/layout/HorizontalOrganizationChart" loCatId="" qsTypeId="urn:microsoft.com/office/officeart/2005/8/quickstyle/simple3" qsCatId="simple" csTypeId="urn:microsoft.com/office/officeart/2005/8/colors/accent1_2" csCatId="accent1" phldr="1"/>
      <dgm:spPr/>
      <dgm:t>
        <a:bodyPr/>
        <a:lstStyle/>
        <a:p>
          <a:endParaRPr lang="en-US"/>
        </a:p>
      </dgm:t>
    </dgm:pt>
    <dgm:pt modelId="{F02A5066-B78C-F349-80F7-1C4BD4D457D8}">
      <dgm:prSet phldrT="[Text]"/>
      <dgm:spPr/>
      <dgm:t>
        <a:bodyPr/>
        <a:lstStyle/>
        <a:p>
          <a:r>
            <a:rPr lang="en-US" b="1" dirty="0"/>
            <a:t>Experience aims</a:t>
          </a:r>
        </a:p>
      </dgm:t>
    </dgm:pt>
    <dgm:pt modelId="{238F189A-2380-B840-8E83-08DB1DEB0AD1}" type="parTrans" cxnId="{E950356D-191E-914F-B43A-EA87003C9C24}">
      <dgm:prSet/>
      <dgm:spPr/>
      <dgm:t>
        <a:bodyPr/>
        <a:lstStyle/>
        <a:p>
          <a:endParaRPr lang="en-US"/>
        </a:p>
      </dgm:t>
    </dgm:pt>
    <dgm:pt modelId="{C29C08C8-C029-4248-8077-1CB0B42B1DA3}" type="sibTrans" cxnId="{E950356D-191E-914F-B43A-EA87003C9C24}">
      <dgm:prSet/>
      <dgm:spPr/>
      <dgm:t>
        <a:bodyPr/>
        <a:lstStyle/>
        <a:p>
          <a:endParaRPr lang="en-US"/>
        </a:p>
      </dgm:t>
    </dgm:pt>
    <dgm:pt modelId="{506D5358-1E7A-A443-AB3D-3FA926C13261}">
      <dgm:prSet phldrT="[Text]"/>
      <dgm:spPr/>
      <dgm:t>
        <a:bodyPr/>
        <a:lstStyle/>
        <a:p>
          <a:r>
            <a:rPr lang="en-US" dirty="0"/>
            <a:t>2. Gain an in-depth knowledge of stroke recovery &amp; peer support groups</a:t>
          </a:r>
        </a:p>
      </dgm:t>
    </dgm:pt>
    <dgm:pt modelId="{D15A246D-F79B-454D-B409-8DF275B6DBD0}" type="parTrans" cxnId="{D2A69408-CB71-5842-9BC5-4A6023866280}">
      <dgm:prSet/>
      <dgm:spPr/>
      <dgm:t>
        <a:bodyPr/>
        <a:lstStyle/>
        <a:p>
          <a:endParaRPr lang="en-US"/>
        </a:p>
      </dgm:t>
    </dgm:pt>
    <dgm:pt modelId="{C7C7BCC4-A6F6-1546-9D5D-D71A6BF59ACE}" type="sibTrans" cxnId="{D2A69408-CB71-5842-9BC5-4A6023866280}">
      <dgm:prSet/>
      <dgm:spPr/>
      <dgm:t>
        <a:bodyPr/>
        <a:lstStyle/>
        <a:p>
          <a:endParaRPr lang="en-US"/>
        </a:p>
      </dgm:t>
    </dgm:pt>
    <dgm:pt modelId="{6A57346C-425A-5A42-9F1E-908C6276BB1F}">
      <dgm:prSet phldrT="[Text]"/>
      <dgm:spPr/>
      <dgm:t>
        <a:bodyPr/>
        <a:lstStyle/>
        <a:p>
          <a:r>
            <a:rPr lang="en-US" dirty="0"/>
            <a:t>3. Strengthen/demonstrate leadership &amp; clinical skills</a:t>
          </a:r>
        </a:p>
      </dgm:t>
    </dgm:pt>
    <dgm:pt modelId="{330FAA20-B028-FB4D-8302-67CD8FAEFA6A}" type="parTrans" cxnId="{E4A8A394-8188-0F4D-9F9A-5E6B525FBFB8}">
      <dgm:prSet/>
      <dgm:spPr/>
      <dgm:t>
        <a:bodyPr/>
        <a:lstStyle/>
        <a:p>
          <a:endParaRPr lang="en-US"/>
        </a:p>
      </dgm:t>
    </dgm:pt>
    <dgm:pt modelId="{DAF0BCEC-5E11-B746-B054-D6861CE3411D}" type="sibTrans" cxnId="{E4A8A394-8188-0F4D-9F9A-5E6B525FBFB8}">
      <dgm:prSet/>
      <dgm:spPr/>
      <dgm:t>
        <a:bodyPr/>
        <a:lstStyle/>
        <a:p>
          <a:endParaRPr lang="en-US"/>
        </a:p>
      </dgm:t>
    </dgm:pt>
    <dgm:pt modelId="{57ED7B1E-5B80-F544-B2E6-0FF9603CDB4B}">
      <dgm:prSet/>
      <dgm:spPr/>
      <dgm:t>
        <a:bodyPr/>
        <a:lstStyle/>
        <a:p>
          <a:r>
            <a:rPr lang="en-US" dirty="0"/>
            <a:t>1. Learn how to create &amp; market a virtual support group </a:t>
          </a:r>
        </a:p>
      </dgm:t>
    </dgm:pt>
    <dgm:pt modelId="{7AC81A34-123E-7E45-8512-DF6A23E848FD}" type="parTrans" cxnId="{53666715-123C-0449-A58A-C84418D20987}">
      <dgm:prSet/>
      <dgm:spPr/>
      <dgm:t>
        <a:bodyPr/>
        <a:lstStyle/>
        <a:p>
          <a:endParaRPr lang="en-US"/>
        </a:p>
      </dgm:t>
    </dgm:pt>
    <dgm:pt modelId="{8A49937D-CAFB-A84E-8879-3CFCACE7492D}" type="sibTrans" cxnId="{53666715-123C-0449-A58A-C84418D20987}">
      <dgm:prSet/>
      <dgm:spPr/>
      <dgm:t>
        <a:bodyPr/>
        <a:lstStyle/>
        <a:p>
          <a:endParaRPr lang="en-US"/>
        </a:p>
      </dgm:t>
    </dgm:pt>
    <dgm:pt modelId="{4B26A46C-1A38-CD42-B772-13C9B8979643}" type="pres">
      <dgm:prSet presAssocID="{7D27CB45-F95A-E04C-B512-5196676DF8AF}" presName="hierChild1" presStyleCnt="0">
        <dgm:presLayoutVars>
          <dgm:orgChart val="1"/>
          <dgm:chPref val="1"/>
          <dgm:dir/>
          <dgm:animOne val="branch"/>
          <dgm:animLvl val="lvl"/>
          <dgm:resizeHandles/>
        </dgm:presLayoutVars>
      </dgm:prSet>
      <dgm:spPr/>
    </dgm:pt>
    <dgm:pt modelId="{CA9A17BE-954F-8E45-A089-142469A7C483}" type="pres">
      <dgm:prSet presAssocID="{F02A5066-B78C-F349-80F7-1C4BD4D457D8}" presName="hierRoot1" presStyleCnt="0">
        <dgm:presLayoutVars>
          <dgm:hierBranch val="init"/>
        </dgm:presLayoutVars>
      </dgm:prSet>
      <dgm:spPr/>
    </dgm:pt>
    <dgm:pt modelId="{7D9E4D82-020B-4844-A882-8E7A287BC68B}" type="pres">
      <dgm:prSet presAssocID="{F02A5066-B78C-F349-80F7-1C4BD4D457D8}" presName="rootComposite1" presStyleCnt="0"/>
      <dgm:spPr/>
    </dgm:pt>
    <dgm:pt modelId="{44358BC0-9C88-8D4D-B674-EBCA2E3DBB58}" type="pres">
      <dgm:prSet presAssocID="{F02A5066-B78C-F349-80F7-1C4BD4D457D8}" presName="rootText1" presStyleLbl="node0" presStyleIdx="0" presStyleCnt="4">
        <dgm:presLayoutVars>
          <dgm:chPref val="3"/>
        </dgm:presLayoutVars>
      </dgm:prSet>
      <dgm:spPr/>
    </dgm:pt>
    <dgm:pt modelId="{6D5CE5B9-1B87-F246-AFC0-6C0911119560}" type="pres">
      <dgm:prSet presAssocID="{F02A5066-B78C-F349-80F7-1C4BD4D457D8}" presName="rootConnector1" presStyleLbl="node1" presStyleIdx="0" presStyleCnt="0"/>
      <dgm:spPr/>
    </dgm:pt>
    <dgm:pt modelId="{4AD6699D-8F31-0949-AE3F-CCADD3F4E422}" type="pres">
      <dgm:prSet presAssocID="{F02A5066-B78C-F349-80F7-1C4BD4D457D8}" presName="hierChild2" presStyleCnt="0"/>
      <dgm:spPr/>
    </dgm:pt>
    <dgm:pt modelId="{AC4B193A-9905-2247-A248-95047D48D564}" type="pres">
      <dgm:prSet presAssocID="{F02A5066-B78C-F349-80F7-1C4BD4D457D8}" presName="hierChild3" presStyleCnt="0"/>
      <dgm:spPr/>
    </dgm:pt>
    <dgm:pt modelId="{A68F5EF1-49CD-7F49-9F6A-BEE2EE2707E2}" type="pres">
      <dgm:prSet presAssocID="{57ED7B1E-5B80-F544-B2E6-0FF9603CDB4B}" presName="hierRoot1" presStyleCnt="0">
        <dgm:presLayoutVars>
          <dgm:hierBranch val="init"/>
        </dgm:presLayoutVars>
      </dgm:prSet>
      <dgm:spPr/>
    </dgm:pt>
    <dgm:pt modelId="{66E8B689-2E67-BA40-88E3-AF7B457E99A8}" type="pres">
      <dgm:prSet presAssocID="{57ED7B1E-5B80-F544-B2E6-0FF9603CDB4B}" presName="rootComposite1" presStyleCnt="0"/>
      <dgm:spPr/>
    </dgm:pt>
    <dgm:pt modelId="{2864F067-2B83-A243-8C8D-4BDA93C3AE40}" type="pres">
      <dgm:prSet presAssocID="{57ED7B1E-5B80-F544-B2E6-0FF9603CDB4B}" presName="rootText1" presStyleLbl="node0" presStyleIdx="1" presStyleCnt="4">
        <dgm:presLayoutVars>
          <dgm:chPref val="3"/>
        </dgm:presLayoutVars>
      </dgm:prSet>
      <dgm:spPr/>
    </dgm:pt>
    <dgm:pt modelId="{DFFEF144-3856-2143-8B35-DAF67A55899A}" type="pres">
      <dgm:prSet presAssocID="{57ED7B1E-5B80-F544-B2E6-0FF9603CDB4B}" presName="rootConnector1" presStyleLbl="node1" presStyleIdx="0" presStyleCnt="0"/>
      <dgm:spPr/>
    </dgm:pt>
    <dgm:pt modelId="{4105F094-780C-CA4D-BDE6-782481484731}" type="pres">
      <dgm:prSet presAssocID="{57ED7B1E-5B80-F544-B2E6-0FF9603CDB4B}" presName="hierChild2" presStyleCnt="0"/>
      <dgm:spPr/>
    </dgm:pt>
    <dgm:pt modelId="{A5B7BAD0-A12E-F347-9B1F-56330EAF6D17}" type="pres">
      <dgm:prSet presAssocID="{57ED7B1E-5B80-F544-B2E6-0FF9603CDB4B}" presName="hierChild3" presStyleCnt="0"/>
      <dgm:spPr/>
    </dgm:pt>
    <dgm:pt modelId="{FB650C1F-C8F1-1843-8525-2C728CBCD79D}" type="pres">
      <dgm:prSet presAssocID="{506D5358-1E7A-A443-AB3D-3FA926C13261}" presName="hierRoot1" presStyleCnt="0">
        <dgm:presLayoutVars>
          <dgm:hierBranch val="init"/>
        </dgm:presLayoutVars>
      </dgm:prSet>
      <dgm:spPr/>
    </dgm:pt>
    <dgm:pt modelId="{59DC00BD-773E-474C-9A81-C2A0FB1CC6AC}" type="pres">
      <dgm:prSet presAssocID="{506D5358-1E7A-A443-AB3D-3FA926C13261}" presName="rootComposite1" presStyleCnt="0"/>
      <dgm:spPr/>
    </dgm:pt>
    <dgm:pt modelId="{0EFF5855-1C30-7342-8D81-A73B449BB0D0}" type="pres">
      <dgm:prSet presAssocID="{506D5358-1E7A-A443-AB3D-3FA926C13261}" presName="rootText1" presStyleLbl="node0" presStyleIdx="2" presStyleCnt="4">
        <dgm:presLayoutVars>
          <dgm:chPref val="3"/>
        </dgm:presLayoutVars>
      </dgm:prSet>
      <dgm:spPr/>
    </dgm:pt>
    <dgm:pt modelId="{4FBCDE30-4047-404C-9971-632054FB0A8A}" type="pres">
      <dgm:prSet presAssocID="{506D5358-1E7A-A443-AB3D-3FA926C13261}" presName="rootConnector1" presStyleLbl="node1" presStyleIdx="0" presStyleCnt="0"/>
      <dgm:spPr/>
    </dgm:pt>
    <dgm:pt modelId="{1C566BB7-51C3-3D42-B4D3-CED14EB85AB1}" type="pres">
      <dgm:prSet presAssocID="{506D5358-1E7A-A443-AB3D-3FA926C13261}" presName="hierChild2" presStyleCnt="0"/>
      <dgm:spPr/>
    </dgm:pt>
    <dgm:pt modelId="{D41251B7-43E5-284C-85E8-70E33F1AF982}" type="pres">
      <dgm:prSet presAssocID="{506D5358-1E7A-A443-AB3D-3FA926C13261}" presName="hierChild3" presStyleCnt="0"/>
      <dgm:spPr/>
    </dgm:pt>
    <dgm:pt modelId="{361BB456-162E-2D45-B105-00A8D180ACF1}" type="pres">
      <dgm:prSet presAssocID="{6A57346C-425A-5A42-9F1E-908C6276BB1F}" presName="hierRoot1" presStyleCnt="0">
        <dgm:presLayoutVars>
          <dgm:hierBranch val="init"/>
        </dgm:presLayoutVars>
      </dgm:prSet>
      <dgm:spPr/>
    </dgm:pt>
    <dgm:pt modelId="{B982D078-71D9-5F48-BD3E-744832D1E06D}" type="pres">
      <dgm:prSet presAssocID="{6A57346C-425A-5A42-9F1E-908C6276BB1F}" presName="rootComposite1" presStyleCnt="0"/>
      <dgm:spPr/>
    </dgm:pt>
    <dgm:pt modelId="{A155262A-C220-C747-B985-ADBE4CC645B3}" type="pres">
      <dgm:prSet presAssocID="{6A57346C-425A-5A42-9F1E-908C6276BB1F}" presName="rootText1" presStyleLbl="node0" presStyleIdx="3" presStyleCnt="4">
        <dgm:presLayoutVars>
          <dgm:chPref val="3"/>
        </dgm:presLayoutVars>
      </dgm:prSet>
      <dgm:spPr/>
    </dgm:pt>
    <dgm:pt modelId="{EA983DE4-0D2F-0742-8964-217AA6D340FB}" type="pres">
      <dgm:prSet presAssocID="{6A57346C-425A-5A42-9F1E-908C6276BB1F}" presName="rootConnector1" presStyleLbl="node1" presStyleIdx="0" presStyleCnt="0"/>
      <dgm:spPr/>
    </dgm:pt>
    <dgm:pt modelId="{D6546843-E728-3744-864A-EDCACE2CD07E}" type="pres">
      <dgm:prSet presAssocID="{6A57346C-425A-5A42-9F1E-908C6276BB1F}" presName="hierChild2" presStyleCnt="0"/>
      <dgm:spPr/>
    </dgm:pt>
    <dgm:pt modelId="{D74F1FA1-0356-164D-A3B3-96D50B5A8A81}" type="pres">
      <dgm:prSet presAssocID="{6A57346C-425A-5A42-9F1E-908C6276BB1F}" presName="hierChild3" presStyleCnt="0"/>
      <dgm:spPr/>
    </dgm:pt>
  </dgm:ptLst>
  <dgm:cxnLst>
    <dgm:cxn modelId="{35268F00-5529-B247-9257-FDD68F569BA8}" type="presOf" srcId="{F02A5066-B78C-F349-80F7-1C4BD4D457D8}" destId="{6D5CE5B9-1B87-F246-AFC0-6C0911119560}" srcOrd="1" destOrd="0" presId="urn:microsoft.com/office/officeart/2009/3/layout/HorizontalOrganizationChart"/>
    <dgm:cxn modelId="{D2A69408-CB71-5842-9BC5-4A6023866280}" srcId="{7D27CB45-F95A-E04C-B512-5196676DF8AF}" destId="{506D5358-1E7A-A443-AB3D-3FA926C13261}" srcOrd="2" destOrd="0" parTransId="{D15A246D-F79B-454D-B409-8DF275B6DBD0}" sibTransId="{C7C7BCC4-A6F6-1546-9D5D-D71A6BF59ACE}"/>
    <dgm:cxn modelId="{53666715-123C-0449-A58A-C84418D20987}" srcId="{7D27CB45-F95A-E04C-B512-5196676DF8AF}" destId="{57ED7B1E-5B80-F544-B2E6-0FF9603CDB4B}" srcOrd="1" destOrd="0" parTransId="{7AC81A34-123E-7E45-8512-DF6A23E848FD}" sibTransId="{8A49937D-CAFB-A84E-8879-3CFCACE7492D}"/>
    <dgm:cxn modelId="{E102083C-E98F-2040-BDCD-52D6D062BCB7}" type="presOf" srcId="{57ED7B1E-5B80-F544-B2E6-0FF9603CDB4B}" destId="{DFFEF144-3856-2143-8B35-DAF67A55899A}" srcOrd="1" destOrd="0" presId="urn:microsoft.com/office/officeart/2009/3/layout/HorizontalOrganizationChart"/>
    <dgm:cxn modelId="{E950356D-191E-914F-B43A-EA87003C9C24}" srcId="{7D27CB45-F95A-E04C-B512-5196676DF8AF}" destId="{F02A5066-B78C-F349-80F7-1C4BD4D457D8}" srcOrd="0" destOrd="0" parTransId="{238F189A-2380-B840-8E83-08DB1DEB0AD1}" sibTransId="{C29C08C8-C029-4248-8077-1CB0B42B1DA3}"/>
    <dgm:cxn modelId="{11531688-8F4E-CD4D-86AA-DA26C8BD2671}" type="presOf" srcId="{7D27CB45-F95A-E04C-B512-5196676DF8AF}" destId="{4B26A46C-1A38-CD42-B772-13C9B8979643}" srcOrd="0" destOrd="0" presId="urn:microsoft.com/office/officeart/2009/3/layout/HorizontalOrganizationChart"/>
    <dgm:cxn modelId="{39CC6F94-1E72-F04B-80E2-C52858AD8D50}" type="presOf" srcId="{6A57346C-425A-5A42-9F1E-908C6276BB1F}" destId="{EA983DE4-0D2F-0742-8964-217AA6D340FB}" srcOrd="1" destOrd="0" presId="urn:microsoft.com/office/officeart/2009/3/layout/HorizontalOrganizationChart"/>
    <dgm:cxn modelId="{E4A8A394-8188-0F4D-9F9A-5E6B525FBFB8}" srcId="{7D27CB45-F95A-E04C-B512-5196676DF8AF}" destId="{6A57346C-425A-5A42-9F1E-908C6276BB1F}" srcOrd="3" destOrd="0" parTransId="{330FAA20-B028-FB4D-8302-67CD8FAEFA6A}" sibTransId="{DAF0BCEC-5E11-B746-B054-D6861CE3411D}"/>
    <dgm:cxn modelId="{697087A1-4847-514E-BDA4-71F73DC1901D}" type="presOf" srcId="{57ED7B1E-5B80-F544-B2E6-0FF9603CDB4B}" destId="{2864F067-2B83-A243-8C8D-4BDA93C3AE40}" srcOrd="0" destOrd="0" presId="urn:microsoft.com/office/officeart/2009/3/layout/HorizontalOrganizationChart"/>
    <dgm:cxn modelId="{73E5D5A4-AEA1-DD4C-AD04-F0BC25A562A9}" type="presOf" srcId="{6A57346C-425A-5A42-9F1E-908C6276BB1F}" destId="{A155262A-C220-C747-B985-ADBE4CC645B3}" srcOrd="0" destOrd="0" presId="urn:microsoft.com/office/officeart/2009/3/layout/HorizontalOrganizationChart"/>
    <dgm:cxn modelId="{15A375BB-9D85-3A42-9A90-0F5200879B67}" type="presOf" srcId="{F02A5066-B78C-F349-80F7-1C4BD4D457D8}" destId="{44358BC0-9C88-8D4D-B674-EBCA2E3DBB58}" srcOrd="0" destOrd="0" presId="urn:microsoft.com/office/officeart/2009/3/layout/HorizontalOrganizationChart"/>
    <dgm:cxn modelId="{2A0E49BC-B91C-B74F-99C2-56E6E4DFEEC7}" type="presOf" srcId="{506D5358-1E7A-A443-AB3D-3FA926C13261}" destId="{4FBCDE30-4047-404C-9971-632054FB0A8A}" srcOrd="1" destOrd="0" presId="urn:microsoft.com/office/officeart/2009/3/layout/HorizontalOrganizationChart"/>
    <dgm:cxn modelId="{754DCEF6-1EDB-BF4B-B43C-FDF7696397BB}" type="presOf" srcId="{506D5358-1E7A-A443-AB3D-3FA926C13261}" destId="{0EFF5855-1C30-7342-8D81-A73B449BB0D0}" srcOrd="0" destOrd="0" presId="urn:microsoft.com/office/officeart/2009/3/layout/HorizontalOrganizationChart"/>
    <dgm:cxn modelId="{3787F66C-66E2-2E4C-892B-ABEC0A906715}" type="presParOf" srcId="{4B26A46C-1A38-CD42-B772-13C9B8979643}" destId="{CA9A17BE-954F-8E45-A089-142469A7C483}" srcOrd="0" destOrd="0" presId="urn:microsoft.com/office/officeart/2009/3/layout/HorizontalOrganizationChart"/>
    <dgm:cxn modelId="{64F79D7D-2487-5E40-9AA3-5A488B30B5E1}" type="presParOf" srcId="{CA9A17BE-954F-8E45-A089-142469A7C483}" destId="{7D9E4D82-020B-4844-A882-8E7A287BC68B}" srcOrd="0" destOrd="0" presId="urn:microsoft.com/office/officeart/2009/3/layout/HorizontalOrganizationChart"/>
    <dgm:cxn modelId="{F9070F65-6745-D144-A7BA-493B92629152}" type="presParOf" srcId="{7D9E4D82-020B-4844-A882-8E7A287BC68B}" destId="{44358BC0-9C88-8D4D-B674-EBCA2E3DBB58}" srcOrd="0" destOrd="0" presId="urn:microsoft.com/office/officeart/2009/3/layout/HorizontalOrganizationChart"/>
    <dgm:cxn modelId="{6C8DD2C2-B42D-D34D-9E7C-3F4AFCFE6EC8}" type="presParOf" srcId="{7D9E4D82-020B-4844-A882-8E7A287BC68B}" destId="{6D5CE5B9-1B87-F246-AFC0-6C0911119560}" srcOrd="1" destOrd="0" presId="urn:microsoft.com/office/officeart/2009/3/layout/HorizontalOrganizationChart"/>
    <dgm:cxn modelId="{FDD55A8C-73FE-4D46-893E-7DF2E0DB72B2}" type="presParOf" srcId="{CA9A17BE-954F-8E45-A089-142469A7C483}" destId="{4AD6699D-8F31-0949-AE3F-CCADD3F4E422}" srcOrd="1" destOrd="0" presId="urn:microsoft.com/office/officeart/2009/3/layout/HorizontalOrganizationChart"/>
    <dgm:cxn modelId="{A2F0F4CD-824A-EC4B-92CC-6EEB196D3E39}" type="presParOf" srcId="{CA9A17BE-954F-8E45-A089-142469A7C483}" destId="{AC4B193A-9905-2247-A248-95047D48D564}" srcOrd="2" destOrd="0" presId="urn:microsoft.com/office/officeart/2009/3/layout/HorizontalOrganizationChart"/>
    <dgm:cxn modelId="{7C9C4FAF-6F4D-A440-B1CB-412DBF17A1E7}" type="presParOf" srcId="{4B26A46C-1A38-CD42-B772-13C9B8979643}" destId="{A68F5EF1-49CD-7F49-9F6A-BEE2EE2707E2}" srcOrd="1" destOrd="0" presId="urn:microsoft.com/office/officeart/2009/3/layout/HorizontalOrganizationChart"/>
    <dgm:cxn modelId="{09FD3361-5DF9-2747-B422-A410ADC42220}" type="presParOf" srcId="{A68F5EF1-49CD-7F49-9F6A-BEE2EE2707E2}" destId="{66E8B689-2E67-BA40-88E3-AF7B457E99A8}" srcOrd="0" destOrd="0" presId="urn:microsoft.com/office/officeart/2009/3/layout/HorizontalOrganizationChart"/>
    <dgm:cxn modelId="{2586CA25-8285-9640-99A9-CF918C23C997}" type="presParOf" srcId="{66E8B689-2E67-BA40-88E3-AF7B457E99A8}" destId="{2864F067-2B83-A243-8C8D-4BDA93C3AE40}" srcOrd="0" destOrd="0" presId="urn:microsoft.com/office/officeart/2009/3/layout/HorizontalOrganizationChart"/>
    <dgm:cxn modelId="{D26D9E99-81C6-D341-AB7D-42CA168F37A8}" type="presParOf" srcId="{66E8B689-2E67-BA40-88E3-AF7B457E99A8}" destId="{DFFEF144-3856-2143-8B35-DAF67A55899A}" srcOrd="1" destOrd="0" presId="urn:microsoft.com/office/officeart/2009/3/layout/HorizontalOrganizationChart"/>
    <dgm:cxn modelId="{E7A08A2B-8621-CB47-BE04-12C6B5F91A7B}" type="presParOf" srcId="{A68F5EF1-49CD-7F49-9F6A-BEE2EE2707E2}" destId="{4105F094-780C-CA4D-BDE6-782481484731}" srcOrd="1" destOrd="0" presId="urn:microsoft.com/office/officeart/2009/3/layout/HorizontalOrganizationChart"/>
    <dgm:cxn modelId="{653CEFC5-9532-C241-BFE1-C849AB14E2C8}" type="presParOf" srcId="{A68F5EF1-49CD-7F49-9F6A-BEE2EE2707E2}" destId="{A5B7BAD0-A12E-F347-9B1F-56330EAF6D17}" srcOrd="2" destOrd="0" presId="urn:microsoft.com/office/officeart/2009/3/layout/HorizontalOrganizationChart"/>
    <dgm:cxn modelId="{70F57A35-FFE1-DA45-AA33-D32C6D85ACE3}" type="presParOf" srcId="{4B26A46C-1A38-CD42-B772-13C9B8979643}" destId="{FB650C1F-C8F1-1843-8525-2C728CBCD79D}" srcOrd="2" destOrd="0" presId="urn:microsoft.com/office/officeart/2009/3/layout/HorizontalOrganizationChart"/>
    <dgm:cxn modelId="{DCBAC6F0-7CE4-EA44-84F0-82304F4227DD}" type="presParOf" srcId="{FB650C1F-C8F1-1843-8525-2C728CBCD79D}" destId="{59DC00BD-773E-474C-9A81-C2A0FB1CC6AC}" srcOrd="0" destOrd="0" presId="urn:microsoft.com/office/officeart/2009/3/layout/HorizontalOrganizationChart"/>
    <dgm:cxn modelId="{349A1866-EEDF-1446-85D1-080580DF6FCF}" type="presParOf" srcId="{59DC00BD-773E-474C-9A81-C2A0FB1CC6AC}" destId="{0EFF5855-1C30-7342-8D81-A73B449BB0D0}" srcOrd="0" destOrd="0" presId="urn:microsoft.com/office/officeart/2009/3/layout/HorizontalOrganizationChart"/>
    <dgm:cxn modelId="{A44A311B-3FDE-204E-B8A8-5A850EDC453C}" type="presParOf" srcId="{59DC00BD-773E-474C-9A81-C2A0FB1CC6AC}" destId="{4FBCDE30-4047-404C-9971-632054FB0A8A}" srcOrd="1" destOrd="0" presId="urn:microsoft.com/office/officeart/2009/3/layout/HorizontalOrganizationChart"/>
    <dgm:cxn modelId="{C7FC21A0-0226-C74A-B592-B0837594BA20}" type="presParOf" srcId="{FB650C1F-C8F1-1843-8525-2C728CBCD79D}" destId="{1C566BB7-51C3-3D42-B4D3-CED14EB85AB1}" srcOrd="1" destOrd="0" presId="urn:microsoft.com/office/officeart/2009/3/layout/HorizontalOrganizationChart"/>
    <dgm:cxn modelId="{4483DC9D-C193-924C-9156-15F1E725CBC7}" type="presParOf" srcId="{FB650C1F-C8F1-1843-8525-2C728CBCD79D}" destId="{D41251B7-43E5-284C-85E8-70E33F1AF982}" srcOrd="2" destOrd="0" presId="urn:microsoft.com/office/officeart/2009/3/layout/HorizontalOrganizationChart"/>
    <dgm:cxn modelId="{2AFB6D19-FEF5-934A-B6B8-0881EABD0DBB}" type="presParOf" srcId="{4B26A46C-1A38-CD42-B772-13C9B8979643}" destId="{361BB456-162E-2D45-B105-00A8D180ACF1}" srcOrd="3" destOrd="0" presId="urn:microsoft.com/office/officeart/2009/3/layout/HorizontalOrganizationChart"/>
    <dgm:cxn modelId="{27C1F563-E7C7-B847-9902-68CB86F63CFF}" type="presParOf" srcId="{361BB456-162E-2D45-B105-00A8D180ACF1}" destId="{B982D078-71D9-5F48-BD3E-744832D1E06D}" srcOrd="0" destOrd="0" presId="urn:microsoft.com/office/officeart/2009/3/layout/HorizontalOrganizationChart"/>
    <dgm:cxn modelId="{A0031464-A5AC-C841-990A-500FF2590AA7}" type="presParOf" srcId="{B982D078-71D9-5F48-BD3E-744832D1E06D}" destId="{A155262A-C220-C747-B985-ADBE4CC645B3}" srcOrd="0" destOrd="0" presId="urn:microsoft.com/office/officeart/2009/3/layout/HorizontalOrganizationChart"/>
    <dgm:cxn modelId="{9B6A310C-CB85-0947-8AE7-7D6F5056F5A4}" type="presParOf" srcId="{B982D078-71D9-5F48-BD3E-744832D1E06D}" destId="{EA983DE4-0D2F-0742-8964-217AA6D340FB}" srcOrd="1" destOrd="0" presId="urn:microsoft.com/office/officeart/2009/3/layout/HorizontalOrganizationChart"/>
    <dgm:cxn modelId="{2DCE965A-AB67-5C44-922C-847201CD187F}" type="presParOf" srcId="{361BB456-162E-2D45-B105-00A8D180ACF1}" destId="{D6546843-E728-3744-864A-EDCACE2CD07E}" srcOrd="1" destOrd="0" presId="urn:microsoft.com/office/officeart/2009/3/layout/HorizontalOrganizationChart"/>
    <dgm:cxn modelId="{D8365C73-A40E-CD47-ACB7-27EC18BCEDA9}" type="presParOf" srcId="{361BB456-162E-2D45-B105-00A8D180ACF1}" destId="{D74F1FA1-0356-164D-A3B3-96D50B5A8A81}"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7DF066-08DF-2841-8DE8-F7AD5A9CEC30}" type="doc">
      <dgm:prSet loTypeId="urn:microsoft.com/office/officeart/2008/layout/AlternatingHexagons" loCatId="" qsTypeId="urn:microsoft.com/office/officeart/2005/8/quickstyle/3d1" qsCatId="3D" csTypeId="urn:microsoft.com/office/officeart/2005/8/colors/accent0_3" csCatId="mainScheme" phldr="1"/>
      <dgm:spPr/>
      <dgm:t>
        <a:bodyPr/>
        <a:lstStyle/>
        <a:p>
          <a:endParaRPr lang="en-US"/>
        </a:p>
      </dgm:t>
    </dgm:pt>
    <dgm:pt modelId="{B4EC7C38-5396-234C-8CBB-8368A3EDDADF}">
      <dgm:prSet phldrT="[Text]" custT="1"/>
      <dgm:spPr>
        <a:gradFill rotWithShape="0">
          <a:gsLst>
            <a:gs pos="0">
              <a:schemeClr val="tx1">
                <a:lumMod val="60000"/>
                <a:lumOff val="4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gradFill>
      </dgm:spPr>
      <dgm:t>
        <a:bodyPr/>
        <a:lstStyle/>
        <a:p>
          <a:r>
            <a:rPr lang="en-US" sz="1800" dirty="0"/>
            <a:t>2 care partners </a:t>
          </a:r>
        </a:p>
      </dgm:t>
    </dgm:pt>
    <dgm:pt modelId="{55A85BFC-B0F7-4C4B-BE06-BFABE64C3D81}" type="parTrans" cxnId="{13E831C7-02F9-6448-BFAF-DFED144ECE16}">
      <dgm:prSet/>
      <dgm:spPr/>
      <dgm:t>
        <a:bodyPr/>
        <a:lstStyle/>
        <a:p>
          <a:endParaRPr lang="en-US"/>
        </a:p>
      </dgm:t>
    </dgm:pt>
    <dgm:pt modelId="{FF60A386-EC8F-0747-81F9-4C41F8D2A1E5}" type="sibTrans" cxnId="{13E831C7-02F9-6448-BFAF-DFED144ECE16}">
      <dgm:prSet custT="1"/>
      <dgm:spPr>
        <a:gradFill rotWithShape="0">
          <a:gsLst>
            <a:gs pos="0">
              <a:schemeClr val="tx1">
                <a:lumMod val="60000"/>
                <a:lumOff val="4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gradFill>
      </dgm:spPr>
      <dgm:t>
        <a:bodyPr/>
        <a:lstStyle/>
        <a:p>
          <a:r>
            <a:rPr lang="en-US" sz="1800" dirty="0"/>
            <a:t>4 stroke survivors </a:t>
          </a:r>
        </a:p>
      </dgm:t>
    </dgm:pt>
    <dgm:pt modelId="{A9D4E0FE-4560-6A48-B4F5-C547E31AA6E9}" type="pres">
      <dgm:prSet presAssocID="{DC7DF066-08DF-2841-8DE8-F7AD5A9CEC30}" presName="Name0" presStyleCnt="0">
        <dgm:presLayoutVars>
          <dgm:chMax/>
          <dgm:chPref/>
          <dgm:dir/>
          <dgm:animLvl val="lvl"/>
        </dgm:presLayoutVars>
      </dgm:prSet>
      <dgm:spPr/>
    </dgm:pt>
    <dgm:pt modelId="{FD25284C-3BA0-1B4B-A76F-178AC857E5E7}" type="pres">
      <dgm:prSet presAssocID="{B4EC7C38-5396-234C-8CBB-8368A3EDDADF}" presName="composite" presStyleCnt="0"/>
      <dgm:spPr/>
    </dgm:pt>
    <dgm:pt modelId="{486C5C39-F2F5-1B42-A922-305839667D7B}" type="pres">
      <dgm:prSet presAssocID="{B4EC7C38-5396-234C-8CBB-8368A3EDDADF}" presName="Parent1" presStyleLbl="node1" presStyleIdx="0" presStyleCnt="2">
        <dgm:presLayoutVars>
          <dgm:chMax val="1"/>
          <dgm:chPref val="1"/>
          <dgm:bulletEnabled val="1"/>
        </dgm:presLayoutVars>
      </dgm:prSet>
      <dgm:spPr/>
    </dgm:pt>
    <dgm:pt modelId="{8A417AE4-1044-464C-A5F9-5ECB5F814209}" type="pres">
      <dgm:prSet presAssocID="{B4EC7C38-5396-234C-8CBB-8368A3EDDADF}" presName="Childtext1" presStyleLbl="revTx" presStyleIdx="0" presStyleCnt="1">
        <dgm:presLayoutVars>
          <dgm:chMax val="0"/>
          <dgm:chPref val="0"/>
          <dgm:bulletEnabled val="1"/>
        </dgm:presLayoutVars>
      </dgm:prSet>
      <dgm:spPr/>
    </dgm:pt>
    <dgm:pt modelId="{63D5F44D-FEDF-904E-BE06-F014F24B0C64}" type="pres">
      <dgm:prSet presAssocID="{B4EC7C38-5396-234C-8CBB-8368A3EDDADF}" presName="BalanceSpacing" presStyleCnt="0"/>
      <dgm:spPr/>
    </dgm:pt>
    <dgm:pt modelId="{924B7A61-45B2-544A-A877-5A1C5F78A0FF}" type="pres">
      <dgm:prSet presAssocID="{B4EC7C38-5396-234C-8CBB-8368A3EDDADF}" presName="BalanceSpacing1" presStyleCnt="0"/>
      <dgm:spPr/>
    </dgm:pt>
    <dgm:pt modelId="{BCE748C0-F57F-3548-BB18-3D471840940E}" type="pres">
      <dgm:prSet presAssocID="{FF60A386-EC8F-0747-81F9-4C41F8D2A1E5}" presName="Accent1Text" presStyleLbl="node1" presStyleIdx="1" presStyleCnt="2"/>
      <dgm:spPr/>
    </dgm:pt>
  </dgm:ptLst>
  <dgm:cxnLst>
    <dgm:cxn modelId="{8096911C-7C56-3744-8EF9-0E9800653785}" type="presOf" srcId="{B4EC7C38-5396-234C-8CBB-8368A3EDDADF}" destId="{486C5C39-F2F5-1B42-A922-305839667D7B}" srcOrd="0" destOrd="0" presId="urn:microsoft.com/office/officeart/2008/layout/AlternatingHexagons"/>
    <dgm:cxn modelId="{6D4AED23-B45D-EE42-926A-0834B6857A0C}" type="presOf" srcId="{DC7DF066-08DF-2841-8DE8-F7AD5A9CEC30}" destId="{A9D4E0FE-4560-6A48-B4F5-C547E31AA6E9}" srcOrd="0" destOrd="0" presId="urn:microsoft.com/office/officeart/2008/layout/AlternatingHexagons"/>
    <dgm:cxn modelId="{E1704745-58FD-F745-84EF-150B0BFFCB29}" type="presOf" srcId="{FF60A386-EC8F-0747-81F9-4C41F8D2A1E5}" destId="{BCE748C0-F57F-3548-BB18-3D471840940E}" srcOrd="0" destOrd="0" presId="urn:microsoft.com/office/officeart/2008/layout/AlternatingHexagons"/>
    <dgm:cxn modelId="{13E831C7-02F9-6448-BFAF-DFED144ECE16}" srcId="{DC7DF066-08DF-2841-8DE8-F7AD5A9CEC30}" destId="{B4EC7C38-5396-234C-8CBB-8368A3EDDADF}" srcOrd="0" destOrd="0" parTransId="{55A85BFC-B0F7-4C4B-BE06-BFABE64C3D81}" sibTransId="{FF60A386-EC8F-0747-81F9-4C41F8D2A1E5}"/>
    <dgm:cxn modelId="{07EAC4C4-CE05-0647-A713-3C52B6B21024}" type="presParOf" srcId="{A9D4E0FE-4560-6A48-B4F5-C547E31AA6E9}" destId="{FD25284C-3BA0-1B4B-A76F-178AC857E5E7}" srcOrd="0" destOrd="0" presId="urn:microsoft.com/office/officeart/2008/layout/AlternatingHexagons"/>
    <dgm:cxn modelId="{7AFEB20D-3066-FF43-A13D-B781549D9349}" type="presParOf" srcId="{FD25284C-3BA0-1B4B-A76F-178AC857E5E7}" destId="{486C5C39-F2F5-1B42-A922-305839667D7B}" srcOrd="0" destOrd="0" presId="urn:microsoft.com/office/officeart/2008/layout/AlternatingHexagons"/>
    <dgm:cxn modelId="{435B09F7-A8BA-0E46-B3DA-84BD5E7396B3}" type="presParOf" srcId="{FD25284C-3BA0-1B4B-A76F-178AC857E5E7}" destId="{8A417AE4-1044-464C-A5F9-5ECB5F814209}" srcOrd="1" destOrd="0" presId="urn:microsoft.com/office/officeart/2008/layout/AlternatingHexagons"/>
    <dgm:cxn modelId="{2ECB4DD4-FF91-3D46-8A4F-1E37B8867B26}" type="presParOf" srcId="{FD25284C-3BA0-1B4B-A76F-178AC857E5E7}" destId="{63D5F44D-FEDF-904E-BE06-F014F24B0C64}" srcOrd="2" destOrd="0" presId="urn:microsoft.com/office/officeart/2008/layout/AlternatingHexagons"/>
    <dgm:cxn modelId="{A300CCBC-C618-F343-B104-A2F19B17CF35}" type="presParOf" srcId="{FD25284C-3BA0-1B4B-A76F-178AC857E5E7}" destId="{924B7A61-45B2-544A-A877-5A1C5F78A0FF}" srcOrd="3" destOrd="0" presId="urn:microsoft.com/office/officeart/2008/layout/AlternatingHexagons"/>
    <dgm:cxn modelId="{57D6544C-5B88-CA45-9DDB-1DBEA7955500}" type="presParOf" srcId="{FD25284C-3BA0-1B4B-A76F-178AC857E5E7}" destId="{BCE748C0-F57F-3548-BB18-3D471840940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27CB45-F95A-E04C-B512-5196676DF8AF}" type="doc">
      <dgm:prSet loTypeId="urn:microsoft.com/office/officeart/2005/8/layout/process1" loCatId="" qsTypeId="urn:microsoft.com/office/officeart/2005/8/quickstyle/simple3" qsCatId="simple" csTypeId="urn:microsoft.com/office/officeart/2005/8/colors/accent1_2" csCatId="accent1" phldr="1"/>
      <dgm:spPr/>
      <dgm:t>
        <a:bodyPr/>
        <a:lstStyle/>
        <a:p>
          <a:endParaRPr lang="en-US"/>
        </a:p>
      </dgm:t>
    </dgm:pt>
    <dgm:pt modelId="{75FEA815-62DD-EE43-A333-65FEB8DBF35D}">
      <dgm:prSet/>
      <dgm:spPr/>
      <dgm:t>
        <a:bodyPr/>
        <a:lstStyle/>
        <a:p>
          <a:r>
            <a:rPr lang="en-US" dirty="0"/>
            <a:t>Created platform</a:t>
          </a:r>
        </a:p>
      </dgm:t>
    </dgm:pt>
    <dgm:pt modelId="{3FC22162-273B-F048-B3D1-714CB5EFB819}" type="parTrans" cxnId="{F41ADC5D-720E-4E43-80BA-DD7ED8E4EF36}">
      <dgm:prSet/>
      <dgm:spPr/>
      <dgm:t>
        <a:bodyPr/>
        <a:lstStyle/>
        <a:p>
          <a:endParaRPr lang="en-US"/>
        </a:p>
      </dgm:t>
    </dgm:pt>
    <dgm:pt modelId="{50432B32-5B25-2041-BFDF-4297E20A52E9}" type="sibTrans" cxnId="{F41ADC5D-720E-4E43-80BA-DD7ED8E4EF36}">
      <dgm:prSet/>
      <dgm:spPr/>
      <dgm:t>
        <a:bodyPr/>
        <a:lstStyle/>
        <a:p>
          <a:endParaRPr lang="en-US"/>
        </a:p>
      </dgm:t>
    </dgm:pt>
    <dgm:pt modelId="{D21FA977-91AC-4441-B5D2-38075A4CAD3B}">
      <dgm:prSet/>
      <dgm:spPr/>
      <dgm:t>
        <a:bodyPr/>
        <a:lstStyle/>
        <a:p>
          <a:r>
            <a:rPr lang="en-US" dirty="0"/>
            <a:t>Recruited participants</a:t>
          </a:r>
        </a:p>
      </dgm:t>
    </dgm:pt>
    <dgm:pt modelId="{932279BA-C3C5-B041-ADC8-D0FC314F020C}" type="parTrans" cxnId="{F2EEF213-967A-C54E-92C3-4B4B146BBEFD}">
      <dgm:prSet/>
      <dgm:spPr/>
      <dgm:t>
        <a:bodyPr/>
        <a:lstStyle/>
        <a:p>
          <a:endParaRPr lang="en-US"/>
        </a:p>
      </dgm:t>
    </dgm:pt>
    <dgm:pt modelId="{ECCB6C3E-720C-2E4C-A1C9-096605CD68B0}" type="sibTrans" cxnId="{F2EEF213-967A-C54E-92C3-4B4B146BBEFD}">
      <dgm:prSet/>
      <dgm:spPr/>
      <dgm:t>
        <a:bodyPr/>
        <a:lstStyle/>
        <a:p>
          <a:endParaRPr lang="en-US"/>
        </a:p>
      </dgm:t>
    </dgm:pt>
    <dgm:pt modelId="{91E015B3-0477-F745-96CE-E9073854A1D0}">
      <dgm:prSet/>
      <dgm:spPr/>
      <dgm:t>
        <a:bodyPr/>
        <a:lstStyle/>
        <a:p>
          <a:r>
            <a:rPr lang="en-US" dirty="0"/>
            <a:t>Developed a clear understanding of the roles &amp; responsibilities of a group facilitator </a:t>
          </a:r>
        </a:p>
      </dgm:t>
    </dgm:pt>
    <dgm:pt modelId="{81DF5B9D-09F3-E941-8306-7B2F436CC1AB}" type="parTrans" cxnId="{C1E51576-BB59-F34A-8603-7463440CBF8B}">
      <dgm:prSet/>
      <dgm:spPr/>
      <dgm:t>
        <a:bodyPr/>
        <a:lstStyle/>
        <a:p>
          <a:endParaRPr lang="en-US"/>
        </a:p>
      </dgm:t>
    </dgm:pt>
    <dgm:pt modelId="{550054B2-3090-C348-9F54-0DC8BB571514}" type="sibTrans" cxnId="{C1E51576-BB59-F34A-8603-7463440CBF8B}">
      <dgm:prSet/>
      <dgm:spPr/>
      <dgm:t>
        <a:bodyPr/>
        <a:lstStyle/>
        <a:p>
          <a:endParaRPr lang="en-US"/>
        </a:p>
      </dgm:t>
    </dgm:pt>
    <dgm:pt modelId="{8631D702-26DE-3241-B431-F9E536FD1F71}" type="pres">
      <dgm:prSet presAssocID="{7D27CB45-F95A-E04C-B512-5196676DF8AF}" presName="Name0" presStyleCnt="0">
        <dgm:presLayoutVars>
          <dgm:dir/>
          <dgm:resizeHandles val="exact"/>
        </dgm:presLayoutVars>
      </dgm:prSet>
      <dgm:spPr/>
    </dgm:pt>
    <dgm:pt modelId="{2BBC6210-BBFE-D744-8EB6-02C57B03F3F1}" type="pres">
      <dgm:prSet presAssocID="{91E015B3-0477-F745-96CE-E9073854A1D0}" presName="node" presStyleLbl="node1" presStyleIdx="0" presStyleCnt="3">
        <dgm:presLayoutVars>
          <dgm:bulletEnabled val="1"/>
        </dgm:presLayoutVars>
      </dgm:prSet>
      <dgm:spPr/>
    </dgm:pt>
    <dgm:pt modelId="{C5AC869A-9B97-4548-B8B8-73F8B7F285F7}" type="pres">
      <dgm:prSet presAssocID="{550054B2-3090-C348-9F54-0DC8BB571514}" presName="sibTrans" presStyleLbl="sibTrans2D1" presStyleIdx="0" presStyleCnt="2"/>
      <dgm:spPr/>
    </dgm:pt>
    <dgm:pt modelId="{47A0621A-3ED5-184E-B926-E51DFDFA6B9B}" type="pres">
      <dgm:prSet presAssocID="{550054B2-3090-C348-9F54-0DC8BB571514}" presName="connectorText" presStyleLbl="sibTrans2D1" presStyleIdx="0" presStyleCnt="2"/>
      <dgm:spPr/>
    </dgm:pt>
    <dgm:pt modelId="{0121B1C3-024B-9449-805B-8B5F26F9E7CB}" type="pres">
      <dgm:prSet presAssocID="{D21FA977-91AC-4441-B5D2-38075A4CAD3B}" presName="node" presStyleLbl="node1" presStyleIdx="1" presStyleCnt="3">
        <dgm:presLayoutVars>
          <dgm:bulletEnabled val="1"/>
        </dgm:presLayoutVars>
      </dgm:prSet>
      <dgm:spPr/>
    </dgm:pt>
    <dgm:pt modelId="{69F5FE03-25DA-FB42-AC3C-E0EB2129D80C}" type="pres">
      <dgm:prSet presAssocID="{ECCB6C3E-720C-2E4C-A1C9-096605CD68B0}" presName="sibTrans" presStyleLbl="sibTrans2D1" presStyleIdx="1" presStyleCnt="2"/>
      <dgm:spPr/>
    </dgm:pt>
    <dgm:pt modelId="{CDF6F53B-5225-6042-B272-D10BC7BDDE1D}" type="pres">
      <dgm:prSet presAssocID="{ECCB6C3E-720C-2E4C-A1C9-096605CD68B0}" presName="connectorText" presStyleLbl="sibTrans2D1" presStyleIdx="1" presStyleCnt="2"/>
      <dgm:spPr/>
    </dgm:pt>
    <dgm:pt modelId="{050C2D0E-1EA2-7147-850D-87AA06A3CAA7}" type="pres">
      <dgm:prSet presAssocID="{75FEA815-62DD-EE43-A333-65FEB8DBF35D}" presName="node" presStyleLbl="node1" presStyleIdx="2" presStyleCnt="3">
        <dgm:presLayoutVars>
          <dgm:bulletEnabled val="1"/>
        </dgm:presLayoutVars>
      </dgm:prSet>
      <dgm:spPr/>
    </dgm:pt>
  </dgm:ptLst>
  <dgm:cxnLst>
    <dgm:cxn modelId="{F2EEF213-967A-C54E-92C3-4B4B146BBEFD}" srcId="{7D27CB45-F95A-E04C-B512-5196676DF8AF}" destId="{D21FA977-91AC-4441-B5D2-38075A4CAD3B}" srcOrd="1" destOrd="0" parTransId="{932279BA-C3C5-B041-ADC8-D0FC314F020C}" sibTransId="{ECCB6C3E-720C-2E4C-A1C9-096605CD68B0}"/>
    <dgm:cxn modelId="{1A92B61E-A884-BA46-9D17-AEDD9D4E233F}" type="presOf" srcId="{7D27CB45-F95A-E04C-B512-5196676DF8AF}" destId="{8631D702-26DE-3241-B431-F9E536FD1F71}" srcOrd="0" destOrd="0" presId="urn:microsoft.com/office/officeart/2005/8/layout/process1"/>
    <dgm:cxn modelId="{0367D13F-BDBC-B54A-9BA1-E46983AE83DF}" type="presOf" srcId="{550054B2-3090-C348-9F54-0DC8BB571514}" destId="{47A0621A-3ED5-184E-B926-E51DFDFA6B9B}" srcOrd="1" destOrd="0" presId="urn:microsoft.com/office/officeart/2005/8/layout/process1"/>
    <dgm:cxn modelId="{F41ADC5D-720E-4E43-80BA-DD7ED8E4EF36}" srcId="{7D27CB45-F95A-E04C-B512-5196676DF8AF}" destId="{75FEA815-62DD-EE43-A333-65FEB8DBF35D}" srcOrd="2" destOrd="0" parTransId="{3FC22162-273B-F048-B3D1-714CB5EFB819}" sibTransId="{50432B32-5B25-2041-BFDF-4297E20A52E9}"/>
    <dgm:cxn modelId="{C1E51576-BB59-F34A-8603-7463440CBF8B}" srcId="{7D27CB45-F95A-E04C-B512-5196676DF8AF}" destId="{91E015B3-0477-F745-96CE-E9073854A1D0}" srcOrd="0" destOrd="0" parTransId="{81DF5B9D-09F3-E941-8306-7B2F436CC1AB}" sibTransId="{550054B2-3090-C348-9F54-0DC8BB571514}"/>
    <dgm:cxn modelId="{C390497C-C222-FF48-80A2-A961A20C1959}" type="presOf" srcId="{ECCB6C3E-720C-2E4C-A1C9-096605CD68B0}" destId="{CDF6F53B-5225-6042-B272-D10BC7BDDE1D}" srcOrd="1" destOrd="0" presId="urn:microsoft.com/office/officeart/2005/8/layout/process1"/>
    <dgm:cxn modelId="{8A318D8F-F40B-C940-9E81-7D39B34DBCC9}" type="presOf" srcId="{ECCB6C3E-720C-2E4C-A1C9-096605CD68B0}" destId="{69F5FE03-25DA-FB42-AC3C-E0EB2129D80C}" srcOrd="0" destOrd="0" presId="urn:microsoft.com/office/officeart/2005/8/layout/process1"/>
    <dgm:cxn modelId="{0AFC7F92-7617-0E47-B5B8-92F71B9F7FDE}" type="presOf" srcId="{91E015B3-0477-F745-96CE-E9073854A1D0}" destId="{2BBC6210-BBFE-D744-8EB6-02C57B03F3F1}" srcOrd="0" destOrd="0" presId="urn:microsoft.com/office/officeart/2005/8/layout/process1"/>
    <dgm:cxn modelId="{898F6094-92D3-9E4C-9CE3-C42AED9C614B}" type="presOf" srcId="{550054B2-3090-C348-9F54-0DC8BB571514}" destId="{C5AC869A-9B97-4548-B8B8-73F8B7F285F7}" srcOrd="0" destOrd="0" presId="urn:microsoft.com/office/officeart/2005/8/layout/process1"/>
    <dgm:cxn modelId="{DAFBEBA0-5AAA-C94F-B39C-9349A0E28196}" type="presOf" srcId="{75FEA815-62DD-EE43-A333-65FEB8DBF35D}" destId="{050C2D0E-1EA2-7147-850D-87AA06A3CAA7}" srcOrd="0" destOrd="0" presId="urn:microsoft.com/office/officeart/2005/8/layout/process1"/>
    <dgm:cxn modelId="{D58F71F0-E330-CA4E-947E-4A9D5EBDFB08}" type="presOf" srcId="{D21FA977-91AC-4441-B5D2-38075A4CAD3B}" destId="{0121B1C3-024B-9449-805B-8B5F26F9E7CB}" srcOrd="0" destOrd="0" presId="urn:microsoft.com/office/officeart/2005/8/layout/process1"/>
    <dgm:cxn modelId="{7EEE5E9E-83CE-2945-ADE0-DA9AB79E44DB}" type="presParOf" srcId="{8631D702-26DE-3241-B431-F9E536FD1F71}" destId="{2BBC6210-BBFE-D744-8EB6-02C57B03F3F1}" srcOrd="0" destOrd="0" presId="urn:microsoft.com/office/officeart/2005/8/layout/process1"/>
    <dgm:cxn modelId="{22B3A44B-8D1B-5B4F-86F9-616D47400EA0}" type="presParOf" srcId="{8631D702-26DE-3241-B431-F9E536FD1F71}" destId="{C5AC869A-9B97-4548-B8B8-73F8B7F285F7}" srcOrd="1" destOrd="0" presId="urn:microsoft.com/office/officeart/2005/8/layout/process1"/>
    <dgm:cxn modelId="{15212512-2E5C-C74D-8ED5-CE20BA6E6DEB}" type="presParOf" srcId="{C5AC869A-9B97-4548-B8B8-73F8B7F285F7}" destId="{47A0621A-3ED5-184E-B926-E51DFDFA6B9B}" srcOrd="0" destOrd="0" presId="urn:microsoft.com/office/officeart/2005/8/layout/process1"/>
    <dgm:cxn modelId="{EA89941C-9D4A-9A46-80F9-DFC7C18BFF22}" type="presParOf" srcId="{8631D702-26DE-3241-B431-F9E536FD1F71}" destId="{0121B1C3-024B-9449-805B-8B5F26F9E7CB}" srcOrd="2" destOrd="0" presId="urn:microsoft.com/office/officeart/2005/8/layout/process1"/>
    <dgm:cxn modelId="{CC8B1215-0D3E-9C43-A498-1C32462BD9BE}" type="presParOf" srcId="{8631D702-26DE-3241-B431-F9E536FD1F71}" destId="{69F5FE03-25DA-FB42-AC3C-E0EB2129D80C}" srcOrd="3" destOrd="0" presId="urn:microsoft.com/office/officeart/2005/8/layout/process1"/>
    <dgm:cxn modelId="{0E228A48-97AE-DB4D-A6AF-E181D54B1EA2}" type="presParOf" srcId="{69F5FE03-25DA-FB42-AC3C-E0EB2129D80C}" destId="{CDF6F53B-5225-6042-B272-D10BC7BDDE1D}" srcOrd="0" destOrd="0" presId="urn:microsoft.com/office/officeart/2005/8/layout/process1"/>
    <dgm:cxn modelId="{E40CE490-62C8-474A-B882-9E4D1C92F273}" type="presParOf" srcId="{8631D702-26DE-3241-B431-F9E536FD1F71}" destId="{050C2D0E-1EA2-7147-850D-87AA06A3CAA7}"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3F5D9C-D180-EC4C-A98A-2C472C11A460}" type="doc">
      <dgm:prSet loTypeId="urn:microsoft.com/office/officeart/2005/8/layout/venn3" loCatId="" qsTypeId="urn:microsoft.com/office/officeart/2005/8/quickstyle/3d3" qsCatId="3D" csTypeId="urn:microsoft.com/office/officeart/2005/8/colors/accent1_2" csCatId="accent1" phldr="1"/>
      <dgm:spPr/>
      <dgm:t>
        <a:bodyPr/>
        <a:lstStyle/>
        <a:p>
          <a:endParaRPr lang="en-US"/>
        </a:p>
      </dgm:t>
    </dgm:pt>
    <dgm:pt modelId="{73063C85-EF02-D84B-A0C7-A01EB7ABEB8E}">
      <dgm:prSet phldrT="[Text]"/>
      <dgm:spPr/>
      <dgm:t>
        <a:bodyPr/>
        <a:lstStyle/>
        <a:p>
          <a:r>
            <a:rPr lang="en-US" dirty="0"/>
            <a:t>PEOP Model</a:t>
          </a:r>
        </a:p>
      </dgm:t>
    </dgm:pt>
    <dgm:pt modelId="{78586454-A86B-9043-AB32-7EE07DF06C55}" type="parTrans" cxnId="{214ECDF4-8BA1-6A4D-B0D6-B300404D88A4}">
      <dgm:prSet/>
      <dgm:spPr/>
      <dgm:t>
        <a:bodyPr/>
        <a:lstStyle/>
        <a:p>
          <a:endParaRPr lang="en-US"/>
        </a:p>
      </dgm:t>
    </dgm:pt>
    <dgm:pt modelId="{86C02CCD-803F-5A4D-B0FD-E35C49C6B244}" type="sibTrans" cxnId="{214ECDF4-8BA1-6A4D-B0D6-B300404D88A4}">
      <dgm:prSet/>
      <dgm:spPr/>
      <dgm:t>
        <a:bodyPr/>
        <a:lstStyle/>
        <a:p>
          <a:endParaRPr lang="en-US"/>
        </a:p>
      </dgm:t>
    </dgm:pt>
    <dgm:pt modelId="{E4225824-1F62-E340-A198-8E99BF898312}" type="pres">
      <dgm:prSet presAssocID="{7D3F5D9C-D180-EC4C-A98A-2C472C11A460}" presName="Name0" presStyleCnt="0">
        <dgm:presLayoutVars>
          <dgm:dir/>
          <dgm:resizeHandles val="exact"/>
        </dgm:presLayoutVars>
      </dgm:prSet>
      <dgm:spPr/>
    </dgm:pt>
    <dgm:pt modelId="{21EDA9A7-1E5F-2049-B144-8091F8D36703}" type="pres">
      <dgm:prSet presAssocID="{73063C85-EF02-D84B-A0C7-A01EB7ABEB8E}" presName="Name5" presStyleLbl="vennNode1" presStyleIdx="0" presStyleCnt="1" custLinFactNeighborX="5344" custLinFactNeighborY="2556">
        <dgm:presLayoutVars>
          <dgm:bulletEnabled val="1"/>
        </dgm:presLayoutVars>
      </dgm:prSet>
      <dgm:spPr/>
    </dgm:pt>
  </dgm:ptLst>
  <dgm:cxnLst>
    <dgm:cxn modelId="{E98E708B-934F-9A4D-9DE8-498556C1684B}" type="presOf" srcId="{7D3F5D9C-D180-EC4C-A98A-2C472C11A460}" destId="{E4225824-1F62-E340-A198-8E99BF898312}" srcOrd="0" destOrd="0" presId="urn:microsoft.com/office/officeart/2005/8/layout/venn3"/>
    <dgm:cxn modelId="{F81877C0-6F78-F240-91F4-31821BBEA55A}" type="presOf" srcId="{73063C85-EF02-D84B-A0C7-A01EB7ABEB8E}" destId="{21EDA9A7-1E5F-2049-B144-8091F8D36703}" srcOrd="0" destOrd="0" presId="urn:microsoft.com/office/officeart/2005/8/layout/venn3"/>
    <dgm:cxn modelId="{214ECDF4-8BA1-6A4D-B0D6-B300404D88A4}" srcId="{7D3F5D9C-D180-EC4C-A98A-2C472C11A460}" destId="{73063C85-EF02-D84B-A0C7-A01EB7ABEB8E}" srcOrd="0" destOrd="0" parTransId="{78586454-A86B-9043-AB32-7EE07DF06C55}" sibTransId="{86C02CCD-803F-5A4D-B0FD-E35C49C6B244}"/>
    <dgm:cxn modelId="{1265E12A-A325-534A-AA78-6F2BB032763F}" type="presParOf" srcId="{E4225824-1F62-E340-A198-8E99BF898312}" destId="{21EDA9A7-1E5F-2049-B144-8091F8D36703}"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FE6D79-B050-FC4C-90AF-30D40729AFB7}" type="doc">
      <dgm:prSet loTypeId="urn:microsoft.com/office/officeart/2009/layout/CircleArrowProcess" loCatId="" qsTypeId="urn:microsoft.com/office/officeart/2005/8/quickstyle/3d4" qsCatId="3D" csTypeId="urn:microsoft.com/office/officeart/2005/8/colors/accent2_4" csCatId="accent2" phldr="1"/>
      <dgm:spPr/>
      <dgm:t>
        <a:bodyPr/>
        <a:lstStyle/>
        <a:p>
          <a:endParaRPr lang="en-US"/>
        </a:p>
      </dgm:t>
    </dgm:pt>
    <dgm:pt modelId="{47DD74A1-5740-0245-A68F-29AC9D801E05}">
      <dgm:prSet phldrT="[Text]"/>
      <dgm:spPr/>
      <dgm:t>
        <a:bodyPr/>
        <a:lstStyle/>
        <a:p>
          <a:r>
            <a:rPr lang="en-US" dirty="0"/>
            <a:t>Ground rules</a:t>
          </a:r>
        </a:p>
      </dgm:t>
    </dgm:pt>
    <dgm:pt modelId="{2295269D-645C-3543-92DE-F9876C8FAAA8}" type="parTrans" cxnId="{28378D9C-8C66-9A44-96A1-1E458F4FE1CA}">
      <dgm:prSet/>
      <dgm:spPr/>
      <dgm:t>
        <a:bodyPr/>
        <a:lstStyle/>
        <a:p>
          <a:endParaRPr lang="en-US"/>
        </a:p>
      </dgm:t>
    </dgm:pt>
    <dgm:pt modelId="{B37A31D1-D4F9-6747-BD7C-6FC25908600A}" type="sibTrans" cxnId="{28378D9C-8C66-9A44-96A1-1E458F4FE1CA}">
      <dgm:prSet/>
      <dgm:spPr/>
      <dgm:t>
        <a:bodyPr/>
        <a:lstStyle/>
        <a:p>
          <a:endParaRPr lang="en-US"/>
        </a:p>
      </dgm:t>
    </dgm:pt>
    <dgm:pt modelId="{D04B1671-80BE-5C4A-9AA2-4227DDC0446A}" type="pres">
      <dgm:prSet presAssocID="{EFFE6D79-B050-FC4C-90AF-30D40729AFB7}" presName="Name0" presStyleCnt="0">
        <dgm:presLayoutVars>
          <dgm:chMax val="7"/>
          <dgm:chPref val="7"/>
          <dgm:dir/>
          <dgm:animLvl val="lvl"/>
        </dgm:presLayoutVars>
      </dgm:prSet>
      <dgm:spPr/>
    </dgm:pt>
    <dgm:pt modelId="{1DCC5B8A-BD07-8543-8A6E-274BA46F4250}" type="pres">
      <dgm:prSet presAssocID="{47DD74A1-5740-0245-A68F-29AC9D801E05}" presName="Accent1" presStyleCnt="0"/>
      <dgm:spPr/>
    </dgm:pt>
    <dgm:pt modelId="{3A144128-C678-F541-8709-55083EB4F7F6}" type="pres">
      <dgm:prSet presAssocID="{47DD74A1-5740-0245-A68F-29AC9D801E05}" presName="Accent" presStyleLbl="node1" presStyleIdx="0" presStyleCnt="1"/>
      <dgm:spPr/>
    </dgm:pt>
    <dgm:pt modelId="{63DC50AD-6115-7C48-8E2B-B500FF9D0785}" type="pres">
      <dgm:prSet presAssocID="{47DD74A1-5740-0245-A68F-29AC9D801E05}" presName="Parent1" presStyleLbl="revTx" presStyleIdx="0" presStyleCnt="1">
        <dgm:presLayoutVars>
          <dgm:chMax val="1"/>
          <dgm:chPref val="1"/>
          <dgm:bulletEnabled val="1"/>
        </dgm:presLayoutVars>
      </dgm:prSet>
      <dgm:spPr/>
    </dgm:pt>
  </dgm:ptLst>
  <dgm:cxnLst>
    <dgm:cxn modelId="{4AE37A3C-DC60-2A4C-961A-0BC9817233C9}" type="presOf" srcId="{EFFE6D79-B050-FC4C-90AF-30D40729AFB7}" destId="{D04B1671-80BE-5C4A-9AA2-4227DDC0446A}" srcOrd="0" destOrd="0" presId="urn:microsoft.com/office/officeart/2009/layout/CircleArrowProcess"/>
    <dgm:cxn modelId="{C7314C69-1496-4B46-A2FE-6F39C872BA47}" type="presOf" srcId="{47DD74A1-5740-0245-A68F-29AC9D801E05}" destId="{63DC50AD-6115-7C48-8E2B-B500FF9D0785}" srcOrd="0" destOrd="0" presId="urn:microsoft.com/office/officeart/2009/layout/CircleArrowProcess"/>
    <dgm:cxn modelId="{28378D9C-8C66-9A44-96A1-1E458F4FE1CA}" srcId="{EFFE6D79-B050-FC4C-90AF-30D40729AFB7}" destId="{47DD74A1-5740-0245-A68F-29AC9D801E05}" srcOrd="0" destOrd="0" parTransId="{2295269D-645C-3543-92DE-F9876C8FAAA8}" sibTransId="{B37A31D1-D4F9-6747-BD7C-6FC25908600A}"/>
    <dgm:cxn modelId="{42F69032-A73C-E148-915C-3ADD018B35A5}" type="presParOf" srcId="{D04B1671-80BE-5C4A-9AA2-4227DDC0446A}" destId="{1DCC5B8A-BD07-8543-8A6E-274BA46F4250}" srcOrd="0" destOrd="0" presId="urn:microsoft.com/office/officeart/2009/layout/CircleArrowProcess"/>
    <dgm:cxn modelId="{5351F852-6DC2-4546-BB1C-460530800A21}" type="presParOf" srcId="{1DCC5B8A-BD07-8543-8A6E-274BA46F4250}" destId="{3A144128-C678-F541-8709-55083EB4F7F6}" srcOrd="0" destOrd="0" presId="urn:microsoft.com/office/officeart/2009/layout/CircleArrowProcess"/>
    <dgm:cxn modelId="{40AE4F43-0E44-5E40-85A4-28B17B0B557C}" type="presParOf" srcId="{D04B1671-80BE-5C4A-9AA2-4227DDC0446A}" destId="{63DC50AD-6115-7C48-8E2B-B500FF9D0785}"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CF0A7-4B5C-E346-B84C-3A8FEFD8D9E9}">
      <dsp:nvSpPr>
        <dsp:cNvPr id="0" name=""/>
        <dsp:cNvSpPr/>
      </dsp:nvSpPr>
      <dsp:spPr>
        <a:xfrm>
          <a:off x="1256707" y="849014"/>
          <a:ext cx="2354490" cy="1570445"/>
        </a:xfrm>
        <a:prstGeom prst="rect">
          <a:avLst/>
        </a:prstGeom>
        <a:solidFill>
          <a:schemeClr val="accent1">
            <a:tint val="40000"/>
            <a:hueOff val="0"/>
            <a:satOff val="0"/>
            <a:lumOff val="0"/>
            <a:alpha val="9023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Depression</a:t>
          </a:r>
        </a:p>
      </dsp:txBody>
      <dsp:txXfrm>
        <a:off x="1633426" y="849014"/>
        <a:ext cx="1977772" cy="1570445"/>
      </dsp:txXfrm>
    </dsp:sp>
    <dsp:sp modelId="{68EDF27D-5314-C945-923F-79EA5617C3DF}">
      <dsp:nvSpPr>
        <dsp:cNvPr id="0" name=""/>
        <dsp:cNvSpPr/>
      </dsp:nvSpPr>
      <dsp:spPr>
        <a:xfrm>
          <a:off x="1256707" y="2419459"/>
          <a:ext cx="2354490" cy="1570445"/>
        </a:xfrm>
        <a:prstGeom prst="rect">
          <a:avLst/>
        </a:prstGeom>
        <a:solidFill>
          <a:schemeClr val="accent1">
            <a:tint val="40000"/>
            <a:hueOff val="0"/>
            <a:satOff val="0"/>
            <a:lumOff val="0"/>
            <a:alpha val="89844"/>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Functional impairments </a:t>
          </a:r>
        </a:p>
      </dsp:txBody>
      <dsp:txXfrm>
        <a:off x="1633426" y="2419459"/>
        <a:ext cx="1977772" cy="1570445"/>
      </dsp:txXfrm>
    </dsp:sp>
    <dsp:sp modelId="{58F03E85-3280-6F44-8EAA-0D94822D7D1E}">
      <dsp:nvSpPr>
        <dsp:cNvPr id="0" name=""/>
        <dsp:cNvSpPr/>
      </dsp:nvSpPr>
      <dsp:spPr>
        <a:xfrm>
          <a:off x="1256707" y="3989905"/>
          <a:ext cx="2354490" cy="1570445"/>
        </a:xfrm>
        <a:prstGeom prst="rect">
          <a:avLst/>
        </a:prstGeom>
        <a:solidFill>
          <a:schemeClr val="accent1">
            <a:tint val="40000"/>
            <a:hueOff val="0"/>
            <a:satOff val="0"/>
            <a:lumOff val="0"/>
            <a:alpha val="89769"/>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Decrease QOL</a:t>
          </a:r>
        </a:p>
      </dsp:txBody>
      <dsp:txXfrm>
        <a:off x="1633426" y="3989905"/>
        <a:ext cx="1977772" cy="1570445"/>
      </dsp:txXfrm>
    </dsp:sp>
    <dsp:sp modelId="{393E6B44-C828-C84C-8592-4FA2C491A0EA}">
      <dsp:nvSpPr>
        <dsp:cNvPr id="0" name=""/>
        <dsp:cNvSpPr/>
      </dsp:nvSpPr>
      <dsp:spPr>
        <a:xfrm>
          <a:off x="979" y="221150"/>
          <a:ext cx="1569660" cy="156966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highlight>
                <a:srgbClr val="7A99AC"/>
              </a:highlight>
            </a:rPr>
            <a:t>Negative health outcome of a stroke</a:t>
          </a:r>
        </a:p>
      </dsp:txBody>
      <dsp:txXfrm>
        <a:off x="230850" y="451021"/>
        <a:ext cx="1109918" cy="1109918"/>
      </dsp:txXfrm>
    </dsp:sp>
    <dsp:sp modelId="{359C4807-8419-D04B-BDD0-AF220455D540}">
      <dsp:nvSpPr>
        <dsp:cNvPr id="0" name=""/>
        <dsp:cNvSpPr/>
      </dsp:nvSpPr>
      <dsp:spPr>
        <a:xfrm>
          <a:off x="5180858" y="849014"/>
          <a:ext cx="2354490" cy="1570445"/>
        </a:xfrm>
        <a:prstGeom prst="rect">
          <a:avLst/>
        </a:prstGeom>
        <a:solidFill>
          <a:schemeClr val="accent1">
            <a:tint val="40000"/>
            <a:hueOff val="0"/>
            <a:satOff val="0"/>
            <a:lumOff val="0"/>
            <a:alpha val="34901"/>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Improve well-being </a:t>
          </a:r>
        </a:p>
      </dsp:txBody>
      <dsp:txXfrm>
        <a:off x="5557577" y="849014"/>
        <a:ext cx="1977772" cy="1570445"/>
      </dsp:txXfrm>
    </dsp:sp>
    <dsp:sp modelId="{ED7C0445-2DE6-894E-A884-CB03115EBA2D}">
      <dsp:nvSpPr>
        <dsp:cNvPr id="0" name=""/>
        <dsp:cNvSpPr/>
      </dsp:nvSpPr>
      <dsp:spPr>
        <a:xfrm>
          <a:off x="5180858" y="2419459"/>
          <a:ext cx="2354490" cy="1570445"/>
        </a:xfrm>
        <a:prstGeom prst="rect">
          <a:avLst/>
        </a:prstGeom>
        <a:solidFill>
          <a:schemeClr val="accent1">
            <a:tint val="40000"/>
            <a:hueOff val="0"/>
            <a:satOff val="0"/>
            <a:lumOff val="0"/>
            <a:alpha val="35348"/>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Increase QOL </a:t>
          </a:r>
        </a:p>
      </dsp:txBody>
      <dsp:txXfrm>
        <a:off x="5557577" y="2419459"/>
        <a:ext cx="1977772" cy="1570445"/>
      </dsp:txXfrm>
    </dsp:sp>
    <dsp:sp modelId="{5B775FE3-A5A3-3645-99CB-3043E3AAC29E}">
      <dsp:nvSpPr>
        <dsp:cNvPr id="0" name=""/>
        <dsp:cNvSpPr/>
      </dsp:nvSpPr>
      <dsp:spPr>
        <a:xfrm>
          <a:off x="3925130" y="221150"/>
          <a:ext cx="1569660" cy="1569660"/>
        </a:xfrm>
        <a:prstGeom prst="ellipse">
          <a:avLst/>
        </a:prstGeom>
        <a:solidFill>
          <a:schemeClr val="accent1">
            <a:hueOff val="0"/>
            <a:satOff val="0"/>
            <a:lumOff val="0"/>
            <a:alpha val="69575"/>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Inclusion of peer support can</a:t>
          </a:r>
        </a:p>
      </dsp:txBody>
      <dsp:txXfrm>
        <a:off x="4155001" y="451021"/>
        <a:ext cx="1109918" cy="1109918"/>
      </dsp:txXfrm>
    </dsp:sp>
    <dsp:sp modelId="{A225E97B-3A97-784A-AAD3-C6382051EDE4}">
      <dsp:nvSpPr>
        <dsp:cNvPr id="0" name=""/>
        <dsp:cNvSpPr/>
      </dsp:nvSpPr>
      <dsp:spPr>
        <a:xfrm>
          <a:off x="9105010" y="849014"/>
          <a:ext cx="2354490" cy="1570445"/>
        </a:xfrm>
        <a:prstGeom prst="rect">
          <a:avLst/>
        </a:prstGeom>
        <a:solidFill>
          <a:schemeClr val="accent1">
            <a:tint val="40000"/>
            <a:hueOff val="0"/>
            <a:satOff val="0"/>
            <a:lumOff val="0"/>
            <a:alpha val="64936"/>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An opportunity to connect with people who have gone through similar experiences</a:t>
          </a:r>
        </a:p>
      </dsp:txBody>
      <dsp:txXfrm>
        <a:off x="9481728" y="849014"/>
        <a:ext cx="1977772" cy="1570445"/>
      </dsp:txXfrm>
    </dsp:sp>
    <dsp:sp modelId="{6DAB927F-D702-224D-81EC-836D2303FA2C}">
      <dsp:nvSpPr>
        <dsp:cNvPr id="0" name=""/>
        <dsp:cNvSpPr/>
      </dsp:nvSpPr>
      <dsp:spPr>
        <a:xfrm>
          <a:off x="9105010" y="2419459"/>
          <a:ext cx="2354490" cy="1570445"/>
        </a:xfrm>
        <a:prstGeom prst="rect">
          <a:avLst/>
        </a:prstGeom>
        <a:solidFill>
          <a:schemeClr val="accent1">
            <a:tint val="40000"/>
            <a:hueOff val="0"/>
            <a:satOff val="0"/>
            <a:lumOff val="0"/>
            <a:alpha val="65458"/>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A supportive learning environment</a:t>
          </a:r>
        </a:p>
      </dsp:txBody>
      <dsp:txXfrm>
        <a:off x="9481728" y="2419459"/>
        <a:ext cx="1977772" cy="1570445"/>
      </dsp:txXfrm>
    </dsp:sp>
    <dsp:sp modelId="{1A9F76F2-8A44-2A4D-A6DA-C60AFB94A0F9}">
      <dsp:nvSpPr>
        <dsp:cNvPr id="0" name=""/>
        <dsp:cNvSpPr/>
      </dsp:nvSpPr>
      <dsp:spPr>
        <a:xfrm>
          <a:off x="9105010" y="3989905"/>
          <a:ext cx="2354490" cy="1570445"/>
        </a:xfrm>
        <a:prstGeom prst="rect">
          <a:avLst/>
        </a:prstGeom>
        <a:solidFill>
          <a:schemeClr val="accent1">
            <a:tint val="40000"/>
            <a:hueOff val="0"/>
            <a:satOff val="0"/>
            <a:lumOff val="0"/>
            <a:alpha val="6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 A chance to engage in stroke-related discussions </a:t>
          </a:r>
        </a:p>
      </dsp:txBody>
      <dsp:txXfrm>
        <a:off x="9481728" y="3989905"/>
        <a:ext cx="1977772" cy="1570445"/>
      </dsp:txXfrm>
    </dsp:sp>
    <dsp:sp modelId="{8BFB5F1D-3F16-C644-A8CC-8B90578FF1EB}">
      <dsp:nvSpPr>
        <dsp:cNvPr id="0" name=""/>
        <dsp:cNvSpPr/>
      </dsp:nvSpPr>
      <dsp:spPr>
        <a:xfrm>
          <a:off x="7849281" y="221150"/>
          <a:ext cx="1569660" cy="1569660"/>
        </a:xfrm>
        <a:prstGeom prst="ellipse">
          <a:avLst/>
        </a:prstGeom>
        <a:solidFill>
          <a:schemeClr val="accent1">
            <a:hueOff val="0"/>
            <a:satOff val="0"/>
            <a:lumOff val="0"/>
            <a:alpha val="85356"/>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highlight>
                <a:srgbClr val="7A99AC"/>
              </a:highlight>
            </a:rPr>
            <a:t>Peer support provides </a:t>
          </a:r>
        </a:p>
      </dsp:txBody>
      <dsp:txXfrm>
        <a:off x="8079152" y="451021"/>
        <a:ext cx="1109918" cy="11099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81B79-DD96-6849-9933-5B2E7C4A30DE}">
      <dsp:nvSpPr>
        <dsp:cNvPr id="0" name=""/>
        <dsp:cNvSpPr/>
      </dsp:nvSpPr>
      <dsp:spPr>
        <a:xfrm>
          <a:off x="2436410" y="1274253"/>
          <a:ext cx="529665" cy="91440"/>
        </a:xfrm>
        <a:custGeom>
          <a:avLst/>
          <a:gdLst/>
          <a:ahLst/>
          <a:cxnLst/>
          <a:rect l="0" t="0" r="0" b="0"/>
          <a:pathLst>
            <a:path>
              <a:moveTo>
                <a:pt x="0" y="45720"/>
              </a:moveTo>
              <a:lnTo>
                <a:pt x="52966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7236" y="1317172"/>
        <a:ext cx="28013" cy="5602"/>
      </dsp:txXfrm>
    </dsp:sp>
    <dsp:sp modelId="{F5879AD1-7C5C-E34B-8B78-CD04FC827D7C}">
      <dsp:nvSpPr>
        <dsp:cNvPr id="0" name=""/>
        <dsp:cNvSpPr/>
      </dsp:nvSpPr>
      <dsp:spPr>
        <a:xfrm>
          <a:off x="2274" y="589192"/>
          <a:ext cx="2435936" cy="14615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Learn from experts</a:t>
          </a:r>
        </a:p>
      </dsp:txBody>
      <dsp:txXfrm>
        <a:off x="2274" y="589192"/>
        <a:ext cx="2435936" cy="1461561"/>
      </dsp:txXfrm>
    </dsp:sp>
    <dsp:sp modelId="{7C535487-0B35-7E48-B899-01FE90BE57A6}">
      <dsp:nvSpPr>
        <dsp:cNvPr id="0" name=""/>
        <dsp:cNvSpPr/>
      </dsp:nvSpPr>
      <dsp:spPr>
        <a:xfrm>
          <a:off x="5432612" y="1274253"/>
          <a:ext cx="529665" cy="91440"/>
        </a:xfrm>
        <a:custGeom>
          <a:avLst/>
          <a:gdLst/>
          <a:ahLst/>
          <a:cxnLst/>
          <a:rect l="0" t="0" r="0" b="0"/>
          <a:pathLst>
            <a:path>
              <a:moveTo>
                <a:pt x="0" y="45720"/>
              </a:moveTo>
              <a:lnTo>
                <a:pt x="52966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3438" y="1317172"/>
        <a:ext cx="28013" cy="5602"/>
      </dsp:txXfrm>
    </dsp:sp>
    <dsp:sp modelId="{47120FB8-7D0E-1747-92E7-586522A2EB06}">
      <dsp:nvSpPr>
        <dsp:cNvPr id="0" name=""/>
        <dsp:cNvSpPr/>
      </dsp:nvSpPr>
      <dsp:spPr>
        <a:xfrm>
          <a:off x="2998475" y="589192"/>
          <a:ext cx="2435936" cy="14615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Created a poll to determine participants availability </a:t>
          </a:r>
        </a:p>
      </dsp:txBody>
      <dsp:txXfrm>
        <a:off x="2998475" y="589192"/>
        <a:ext cx="2435936" cy="1461561"/>
      </dsp:txXfrm>
    </dsp:sp>
    <dsp:sp modelId="{22B60972-CAF5-084E-B821-616CBF344624}">
      <dsp:nvSpPr>
        <dsp:cNvPr id="0" name=""/>
        <dsp:cNvSpPr/>
      </dsp:nvSpPr>
      <dsp:spPr>
        <a:xfrm>
          <a:off x="8428814" y="1274253"/>
          <a:ext cx="529665" cy="91440"/>
        </a:xfrm>
        <a:custGeom>
          <a:avLst/>
          <a:gdLst/>
          <a:ahLst/>
          <a:cxnLst/>
          <a:rect l="0" t="0" r="0" b="0"/>
          <a:pathLst>
            <a:path>
              <a:moveTo>
                <a:pt x="0" y="45720"/>
              </a:moveTo>
              <a:lnTo>
                <a:pt x="52966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79640" y="1317172"/>
        <a:ext cx="28013" cy="5602"/>
      </dsp:txXfrm>
    </dsp:sp>
    <dsp:sp modelId="{74BF4D36-38C9-6F4E-87A3-3824082A77E6}">
      <dsp:nvSpPr>
        <dsp:cNvPr id="0" name=""/>
        <dsp:cNvSpPr/>
      </dsp:nvSpPr>
      <dsp:spPr>
        <a:xfrm>
          <a:off x="5994677" y="589192"/>
          <a:ext cx="2435936" cy="14615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Tech prep </a:t>
          </a:r>
        </a:p>
      </dsp:txBody>
      <dsp:txXfrm>
        <a:off x="5994677" y="589192"/>
        <a:ext cx="2435936" cy="1461561"/>
      </dsp:txXfrm>
    </dsp:sp>
    <dsp:sp modelId="{CECEC888-E863-A649-913D-6859247520F9}">
      <dsp:nvSpPr>
        <dsp:cNvPr id="0" name=""/>
        <dsp:cNvSpPr/>
      </dsp:nvSpPr>
      <dsp:spPr>
        <a:xfrm>
          <a:off x="8990879" y="589192"/>
          <a:ext cx="2435936" cy="14615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dirty="0"/>
            <a:t>Hosted “Meet &amp; Greet” Zoom </a:t>
          </a:r>
          <a:endParaRPr lang="en-US" sz="2100" kern="1200" dirty="0"/>
        </a:p>
      </dsp:txBody>
      <dsp:txXfrm>
        <a:off x="8990879" y="589192"/>
        <a:ext cx="2435936" cy="14615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D5B81-C3A1-0D48-AD20-DF6F4E19197E}">
      <dsp:nvSpPr>
        <dsp:cNvPr id="0" name=""/>
        <dsp:cNvSpPr/>
      </dsp:nvSpPr>
      <dsp:spPr>
        <a:xfrm>
          <a:off x="2169" y="405849"/>
          <a:ext cx="1613904" cy="40347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Research </a:t>
          </a:r>
        </a:p>
      </dsp:txBody>
      <dsp:txXfrm>
        <a:off x="13986" y="417666"/>
        <a:ext cx="1590270" cy="379842"/>
      </dsp:txXfrm>
    </dsp:sp>
    <dsp:sp modelId="{9B8B6409-8784-0D41-80F0-DC020DFCB398}">
      <dsp:nvSpPr>
        <dsp:cNvPr id="0" name=""/>
        <dsp:cNvSpPr/>
      </dsp:nvSpPr>
      <dsp:spPr>
        <a:xfrm>
          <a:off x="1842020" y="405849"/>
          <a:ext cx="1613904" cy="40347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Observation </a:t>
          </a:r>
        </a:p>
      </dsp:txBody>
      <dsp:txXfrm>
        <a:off x="1853837" y="417666"/>
        <a:ext cx="1590270" cy="3798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D4E36-6082-3F42-A661-E88396102BD6}">
      <dsp:nvSpPr>
        <dsp:cNvPr id="0" name=""/>
        <dsp:cNvSpPr/>
      </dsp:nvSpPr>
      <dsp:spPr>
        <a:xfrm>
          <a:off x="0" y="832249"/>
          <a:ext cx="6460761" cy="1109666"/>
        </a:xfrm>
        <a:prstGeom prst="notchedRightArrow">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EBB0329-4DA2-2449-AC48-F4FC97031455}">
      <dsp:nvSpPr>
        <dsp:cNvPr id="0" name=""/>
        <dsp:cNvSpPr/>
      </dsp:nvSpPr>
      <dsp:spPr>
        <a:xfrm>
          <a:off x="2910" y="0"/>
          <a:ext cx="1399726" cy="1109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Set goals</a:t>
          </a:r>
        </a:p>
      </dsp:txBody>
      <dsp:txXfrm>
        <a:off x="2910" y="0"/>
        <a:ext cx="1399726" cy="1109666"/>
      </dsp:txXfrm>
    </dsp:sp>
    <dsp:sp modelId="{C3E92315-D3B9-3644-A571-90E45E821588}">
      <dsp:nvSpPr>
        <dsp:cNvPr id="0" name=""/>
        <dsp:cNvSpPr/>
      </dsp:nvSpPr>
      <dsp:spPr>
        <a:xfrm>
          <a:off x="564065" y="1248374"/>
          <a:ext cx="277416" cy="277416"/>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C7A1220-CF72-5141-9C37-60823B00C189}">
      <dsp:nvSpPr>
        <dsp:cNvPr id="0" name=""/>
        <dsp:cNvSpPr/>
      </dsp:nvSpPr>
      <dsp:spPr>
        <a:xfrm>
          <a:off x="1472622" y="1664499"/>
          <a:ext cx="1399726" cy="1109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Identified resources</a:t>
          </a:r>
        </a:p>
      </dsp:txBody>
      <dsp:txXfrm>
        <a:off x="1472622" y="1664499"/>
        <a:ext cx="1399726" cy="1109666"/>
      </dsp:txXfrm>
    </dsp:sp>
    <dsp:sp modelId="{DF89626D-DDF4-5D49-9838-8EECB29F6143}">
      <dsp:nvSpPr>
        <dsp:cNvPr id="0" name=""/>
        <dsp:cNvSpPr/>
      </dsp:nvSpPr>
      <dsp:spPr>
        <a:xfrm>
          <a:off x="2033777" y="1248374"/>
          <a:ext cx="277416" cy="277416"/>
        </a:xfrm>
        <a:prstGeom prst="ellipse">
          <a:avLst/>
        </a:prstGeom>
        <a:gradFill rotWithShape="0">
          <a:gsLst>
            <a:gs pos="0">
              <a:schemeClr val="accent3">
                <a:hueOff val="440210"/>
                <a:satOff val="-19682"/>
                <a:lumOff val="5686"/>
                <a:alphaOff val="0"/>
                <a:tint val="50000"/>
                <a:satMod val="300000"/>
              </a:schemeClr>
            </a:gs>
            <a:gs pos="35000">
              <a:schemeClr val="accent3">
                <a:hueOff val="440210"/>
                <a:satOff val="-19682"/>
                <a:lumOff val="5686"/>
                <a:alphaOff val="0"/>
                <a:tint val="37000"/>
                <a:satMod val="300000"/>
              </a:schemeClr>
            </a:gs>
            <a:gs pos="100000">
              <a:schemeClr val="accent3">
                <a:hueOff val="440210"/>
                <a:satOff val="-19682"/>
                <a:lumOff val="5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3A1CB2-DE9B-C74C-8B9D-9DC00C3964A9}">
      <dsp:nvSpPr>
        <dsp:cNvPr id="0" name=""/>
        <dsp:cNvSpPr/>
      </dsp:nvSpPr>
      <dsp:spPr>
        <a:xfrm>
          <a:off x="2942335" y="0"/>
          <a:ext cx="1399726" cy="1109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Implemented strategies</a:t>
          </a:r>
        </a:p>
      </dsp:txBody>
      <dsp:txXfrm>
        <a:off x="2942335" y="0"/>
        <a:ext cx="1399726" cy="1109666"/>
      </dsp:txXfrm>
    </dsp:sp>
    <dsp:sp modelId="{4C28181A-B637-5040-A455-D5E0EF496B51}">
      <dsp:nvSpPr>
        <dsp:cNvPr id="0" name=""/>
        <dsp:cNvSpPr/>
      </dsp:nvSpPr>
      <dsp:spPr>
        <a:xfrm>
          <a:off x="3503490" y="1248374"/>
          <a:ext cx="277416" cy="277416"/>
        </a:xfrm>
        <a:prstGeom prst="ellipse">
          <a:avLst/>
        </a:prstGeom>
        <a:gradFill rotWithShape="0">
          <a:gsLst>
            <a:gs pos="0">
              <a:schemeClr val="accent3">
                <a:hueOff val="880419"/>
                <a:satOff val="-39365"/>
                <a:lumOff val="11373"/>
                <a:alphaOff val="0"/>
                <a:tint val="50000"/>
                <a:satMod val="300000"/>
              </a:schemeClr>
            </a:gs>
            <a:gs pos="35000">
              <a:schemeClr val="accent3">
                <a:hueOff val="880419"/>
                <a:satOff val="-39365"/>
                <a:lumOff val="11373"/>
                <a:alphaOff val="0"/>
                <a:tint val="37000"/>
                <a:satMod val="300000"/>
              </a:schemeClr>
            </a:gs>
            <a:gs pos="100000">
              <a:schemeClr val="accent3">
                <a:hueOff val="880419"/>
                <a:satOff val="-39365"/>
                <a:lumOff val="1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C5E9EE-A1B6-3E47-9DA1-5359C806EEE8}">
      <dsp:nvSpPr>
        <dsp:cNvPr id="0" name=""/>
        <dsp:cNvSpPr/>
      </dsp:nvSpPr>
      <dsp:spPr>
        <a:xfrm>
          <a:off x="4412048" y="1664499"/>
          <a:ext cx="1399726" cy="1109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Evaluated outcomes</a:t>
          </a:r>
        </a:p>
      </dsp:txBody>
      <dsp:txXfrm>
        <a:off x="4412048" y="1664499"/>
        <a:ext cx="1399726" cy="1109666"/>
      </dsp:txXfrm>
    </dsp:sp>
    <dsp:sp modelId="{AF6A27A5-B04C-D642-8181-0119FC87789F}">
      <dsp:nvSpPr>
        <dsp:cNvPr id="0" name=""/>
        <dsp:cNvSpPr/>
      </dsp:nvSpPr>
      <dsp:spPr>
        <a:xfrm>
          <a:off x="4973203" y="1248374"/>
          <a:ext cx="277416" cy="277416"/>
        </a:xfrm>
        <a:prstGeom prst="ellipse">
          <a:avLst/>
        </a:prstGeom>
        <a:gradFill rotWithShape="0">
          <a:gsLst>
            <a:gs pos="0">
              <a:schemeClr val="accent3">
                <a:hueOff val="1320629"/>
                <a:satOff val="-59047"/>
                <a:lumOff val="17059"/>
                <a:alphaOff val="0"/>
                <a:tint val="50000"/>
                <a:satMod val="300000"/>
              </a:schemeClr>
            </a:gs>
            <a:gs pos="35000">
              <a:schemeClr val="accent3">
                <a:hueOff val="1320629"/>
                <a:satOff val="-59047"/>
                <a:lumOff val="17059"/>
                <a:alphaOff val="0"/>
                <a:tint val="37000"/>
                <a:satMod val="300000"/>
              </a:schemeClr>
            </a:gs>
            <a:gs pos="100000">
              <a:schemeClr val="accent3">
                <a:hueOff val="1320629"/>
                <a:satOff val="-59047"/>
                <a:lumOff val="17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D8177-C58A-9D4A-9E06-9EF78912E0B1}">
      <dsp:nvSpPr>
        <dsp:cNvPr id="0" name=""/>
        <dsp:cNvSpPr/>
      </dsp:nvSpPr>
      <dsp:spPr>
        <a:xfrm>
          <a:off x="3902297" y="870299"/>
          <a:ext cx="671019" cy="91440"/>
        </a:xfrm>
        <a:custGeom>
          <a:avLst/>
          <a:gdLst/>
          <a:ahLst/>
          <a:cxnLst/>
          <a:rect l="0" t="0" r="0" b="0"/>
          <a:pathLst>
            <a:path>
              <a:moveTo>
                <a:pt x="0" y="45720"/>
              </a:moveTo>
              <a:lnTo>
                <a:pt x="67101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0266" y="912510"/>
        <a:ext cx="35080" cy="7016"/>
      </dsp:txXfrm>
    </dsp:sp>
    <dsp:sp modelId="{5B46BE72-E083-C648-967F-0208606B33F5}">
      <dsp:nvSpPr>
        <dsp:cNvPr id="0" name=""/>
        <dsp:cNvSpPr/>
      </dsp:nvSpPr>
      <dsp:spPr>
        <a:xfrm>
          <a:off x="853576" y="862"/>
          <a:ext cx="3050520" cy="18303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Self-directed learning</a:t>
          </a:r>
        </a:p>
      </dsp:txBody>
      <dsp:txXfrm>
        <a:off x="853576" y="862"/>
        <a:ext cx="3050520" cy="1830312"/>
      </dsp:txXfrm>
    </dsp:sp>
    <dsp:sp modelId="{D2D5504B-3BCE-424F-B95E-78E832569FB1}">
      <dsp:nvSpPr>
        <dsp:cNvPr id="0" name=""/>
        <dsp:cNvSpPr/>
      </dsp:nvSpPr>
      <dsp:spPr>
        <a:xfrm>
          <a:off x="7654437" y="870299"/>
          <a:ext cx="671019" cy="91440"/>
        </a:xfrm>
        <a:custGeom>
          <a:avLst/>
          <a:gdLst/>
          <a:ahLst/>
          <a:cxnLst/>
          <a:rect l="0" t="0" r="0" b="0"/>
          <a:pathLst>
            <a:path>
              <a:moveTo>
                <a:pt x="0" y="45720"/>
              </a:moveTo>
              <a:lnTo>
                <a:pt x="67101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72406" y="912510"/>
        <a:ext cx="35080" cy="7016"/>
      </dsp:txXfrm>
    </dsp:sp>
    <dsp:sp modelId="{E5DDFDB5-B11F-7B43-8579-9434AF5BD6DF}">
      <dsp:nvSpPr>
        <dsp:cNvPr id="0" name=""/>
        <dsp:cNvSpPr/>
      </dsp:nvSpPr>
      <dsp:spPr>
        <a:xfrm>
          <a:off x="4605716" y="862"/>
          <a:ext cx="3050520" cy="18303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Monitored FB group &amp; facilitated discussions</a:t>
          </a:r>
        </a:p>
      </dsp:txBody>
      <dsp:txXfrm>
        <a:off x="4605716" y="862"/>
        <a:ext cx="3050520" cy="1830312"/>
      </dsp:txXfrm>
    </dsp:sp>
    <dsp:sp modelId="{34A86DCE-CA88-4446-A21C-AEEFC5271CB9}">
      <dsp:nvSpPr>
        <dsp:cNvPr id="0" name=""/>
        <dsp:cNvSpPr/>
      </dsp:nvSpPr>
      <dsp:spPr>
        <a:xfrm>
          <a:off x="8357856" y="862"/>
          <a:ext cx="3050520" cy="18303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Welcomed &amp; incorporated feedback</a:t>
          </a:r>
        </a:p>
      </dsp:txBody>
      <dsp:txXfrm>
        <a:off x="8357856" y="862"/>
        <a:ext cx="3050520" cy="18303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A87C1-B9E6-9341-8FC1-56F01FAA08A5}">
      <dsp:nvSpPr>
        <dsp:cNvPr id="0" name=""/>
        <dsp:cNvSpPr/>
      </dsp:nvSpPr>
      <dsp:spPr>
        <a:xfrm>
          <a:off x="0" y="0"/>
          <a:ext cx="8128000" cy="1789783"/>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Quality Improvement Project</a:t>
          </a:r>
        </a:p>
      </dsp:txBody>
      <dsp:txXfrm>
        <a:off x="0" y="0"/>
        <a:ext cx="8128000" cy="1789783"/>
      </dsp:txXfrm>
    </dsp:sp>
    <dsp:sp modelId="{A6086400-C9FB-4C42-A353-ED57757EF61C}">
      <dsp:nvSpPr>
        <dsp:cNvPr id="0" name=""/>
        <dsp:cNvSpPr/>
      </dsp:nvSpPr>
      <dsp:spPr>
        <a:xfrm>
          <a:off x="3968" y="1789783"/>
          <a:ext cx="2706687" cy="375854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Evaluations</a:t>
          </a:r>
        </a:p>
        <a:p>
          <a:pPr marL="228600" lvl="1" indent="-228600" algn="l" defTabSz="1066800">
            <a:lnSpc>
              <a:spcPct val="90000"/>
            </a:lnSpc>
            <a:spcBef>
              <a:spcPct val="0"/>
            </a:spcBef>
            <a:spcAft>
              <a:spcPct val="15000"/>
            </a:spcAft>
            <a:buChar char="•"/>
          </a:pPr>
          <a:r>
            <a:rPr lang="en-US" sz="2400" kern="1200" dirty="0"/>
            <a:t>Formative</a:t>
          </a:r>
        </a:p>
        <a:p>
          <a:pPr marL="228600" lvl="1" indent="-228600" algn="l" defTabSz="1066800">
            <a:lnSpc>
              <a:spcPct val="90000"/>
            </a:lnSpc>
            <a:spcBef>
              <a:spcPct val="0"/>
            </a:spcBef>
            <a:spcAft>
              <a:spcPct val="15000"/>
            </a:spcAft>
            <a:buChar char="•"/>
          </a:pPr>
          <a:r>
            <a:rPr lang="en-US" sz="2400" kern="1200" dirty="0"/>
            <a:t>Summative</a:t>
          </a:r>
        </a:p>
      </dsp:txBody>
      <dsp:txXfrm>
        <a:off x="3968" y="1789783"/>
        <a:ext cx="2706687" cy="3758545"/>
      </dsp:txXfrm>
    </dsp:sp>
    <dsp:sp modelId="{1300B5CB-0B6B-C14D-AF1A-1165ED2BC1C6}">
      <dsp:nvSpPr>
        <dsp:cNvPr id="0" name=""/>
        <dsp:cNvSpPr/>
      </dsp:nvSpPr>
      <dsp:spPr>
        <a:xfrm>
          <a:off x="2710656" y="1789783"/>
          <a:ext cx="2706687" cy="37585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Mixed methods approach</a:t>
          </a:r>
        </a:p>
        <a:p>
          <a:pPr marL="228600" lvl="1" indent="-228600" algn="l" defTabSz="1066800">
            <a:lnSpc>
              <a:spcPct val="90000"/>
            </a:lnSpc>
            <a:spcBef>
              <a:spcPct val="0"/>
            </a:spcBef>
            <a:spcAft>
              <a:spcPct val="15000"/>
            </a:spcAft>
            <a:buChar char="•"/>
          </a:pPr>
          <a:r>
            <a:rPr lang="en-US" sz="2400" kern="1200" dirty="0"/>
            <a:t>Observation </a:t>
          </a:r>
        </a:p>
        <a:p>
          <a:pPr marL="228600" lvl="1" indent="-228600" algn="l" defTabSz="1066800">
            <a:lnSpc>
              <a:spcPct val="90000"/>
            </a:lnSpc>
            <a:spcBef>
              <a:spcPct val="0"/>
            </a:spcBef>
            <a:spcAft>
              <a:spcPct val="15000"/>
            </a:spcAft>
            <a:buChar char="•"/>
          </a:pPr>
          <a:r>
            <a:rPr lang="en-US" sz="2400" kern="1200" dirty="0"/>
            <a:t>Focus group</a:t>
          </a:r>
        </a:p>
        <a:p>
          <a:pPr marL="228600" lvl="1" indent="-228600" algn="l" defTabSz="1066800">
            <a:lnSpc>
              <a:spcPct val="90000"/>
            </a:lnSpc>
            <a:spcBef>
              <a:spcPct val="0"/>
            </a:spcBef>
            <a:spcAft>
              <a:spcPct val="15000"/>
            </a:spcAft>
            <a:buChar char="•"/>
          </a:pPr>
          <a:r>
            <a:rPr lang="en-US" sz="2400" kern="1200" dirty="0"/>
            <a:t>Surveys</a:t>
          </a:r>
        </a:p>
        <a:p>
          <a:pPr marL="228600" lvl="1" indent="-228600" algn="l" defTabSz="1066800">
            <a:lnSpc>
              <a:spcPct val="90000"/>
            </a:lnSpc>
            <a:spcBef>
              <a:spcPct val="0"/>
            </a:spcBef>
            <a:spcAft>
              <a:spcPct val="15000"/>
            </a:spcAft>
            <a:buChar char="•"/>
          </a:pPr>
          <a:r>
            <a:rPr lang="en-US" sz="2400" kern="1200" dirty="0"/>
            <a:t>Interviews </a:t>
          </a:r>
        </a:p>
        <a:p>
          <a:pPr marL="228600" lvl="1" indent="-228600" algn="l" defTabSz="1066800">
            <a:lnSpc>
              <a:spcPct val="90000"/>
            </a:lnSpc>
            <a:spcBef>
              <a:spcPct val="0"/>
            </a:spcBef>
            <a:spcAft>
              <a:spcPct val="15000"/>
            </a:spcAft>
            <a:buChar char="•"/>
          </a:pPr>
          <a:r>
            <a:rPr lang="en-US" sz="2400" kern="1200" dirty="0"/>
            <a:t>Self-assessments</a:t>
          </a:r>
        </a:p>
      </dsp:txBody>
      <dsp:txXfrm>
        <a:off x="2710656" y="1789783"/>
        <a:ext cx="2706687" cy="3758545"/>
      </dsp:txXfrm>
    </dsp:sp>
    <dsp:sp modelId="{A14DF5F8-4B0C-3F42-AE71-AD5193B6A26C}">
      <dsp:nvSpPr>
        <dsp:cNvPr id="0" name=""/>
        <dsp:cNvSpPr/>
      </dsp:nvSpPr>
      <dsp:spPr>
        <a:xfrm>
          <a:off x="5417343" y="1789783"/>
          <a:ext cx="2706687" cy="37585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Data analysis </a:t>
          </a:r>
        </a:p>
        <a:p>
          <a:pPr marL="228600" lvl="1" indent="-228600" algn="l" defTabSz="1066800">
            <a:lnSpc>
              <a:spcPct val="90000"/>
            </a:lnSpc>
            <a:spcBef>
              <a:spcPct val="0"/>
            </a:spcBef>
            <a:spcAft>
              <a:spcPct val="15000"/>
            </a:spcAft>
            <a:buChar char="•"/>
          </a:pPr>
          <a:r>
            <a:rPr lang="en-US" sz="2400" kern="1200" dirty="0"/>
            <a:t>Qualitative </a:t>
          </a:r>
        </a:p>
        <a:p>
          <a:pPr marL="457200" lvl="2" indent="-228600" algn="l" defTabSz="1066800">
            <a:lnSpc>
              <a:spcPct val="90000"/>
            </a:lnSpc>
            <a:spcBef>
              <a:spcPct val="0"/>
            </a:spcBef>
            <a:spcAft>
              <a:spcPct val="15000"/>
            </a:spcAft>
            <a:buChar char="•"/>
          </a:pPr>
          <a:r>
            <a:rPr lang="en-US" sz="2400" kern="1200" dirty="0"/>
            <a:t>Thematic analysis</a:t>
          </a:r>
        </a:p>
        <a:p>
          <a:pPr marL="457200" lvl="2" indent="-228600" algn="l" defTabSz="1066800">
            <a:lnSpc>
              <a:spcPct val="90000"/>
            </a:lnSpc>
            <a:spcBef>
              <a:spcPct val="0"/>
            </a:spcBef>
            <a:spcAft>
              <a:spcPct val="15000"/>
            </a:spcAft>
            <a:buChar char="•"/>
          </a:pPr>
          <a:r>
            <a:rPr lang="en-US" sz="2400" kern="1200" dirty="0"/>
            <a:t>Coding </a:t>
          </a:r>
        </a:p>
        <a:p>
          <a:pPr marL="228600" lvl="1" indent="-228600" algn="l" defTabSz="1066800">
            <a:lnSpc>
              <a:spcPct val="90000"/>
            </a:lnSpc>
            <a:spcBef>
              <a:spcPct val="0"/>
            </a:spcBef>
            <a:spcAft>
              <a:spcPct val="15000"/>
            </a:spcAft>
            <a:buChar char="•"/>
          </a:pPr>
          <a:r>
            <a:rPr lang="en-US" sz="2400" kern="1200" dirty="0"/>
            <a:t>Quantitative </a:t>
          </a:r>
        </a:p>
        <a:p>
          <a:pPr marL="457200" lvl="2" indent="-228600" algn="l" defTabSz="1066800">
            <a:lnSpc>
              <a:spcPct val="90000"/>
            </a:lnSpc>
            <a:spcBef>
              <a:spcPct val="0"/>
            </a:spcBef>
            <a:spcAft>
              <a:spcPct val="15000"/>
            </a:spcAft>
            <a:buChar char="•"/>
          </a:pPr>
          <a:r>
            <a:rPr lang="en-US" sz="2400" kern="1200" dirty="0"/>
            <a:t>Statistical analysis </a:t>
          </a:r>
        </a:p>
      </dsp:txBody>
      <dsp:txXfrm>
        <a:off x="5417343" y="1789783"/>
        <a:ext cx="2706687" cy="3758545"/>
      </dsp:txXfrm>
    </dsp:sp>
    <dsp:sp modelId="{D9C567F2-1883-2F4C-A095-6E334DFF2E13}">
      <dsp:nvSpPr>
        <dsp:cNvPr id="0" name=""/>
        <dsp:cNvSpPr/>
      </dsp:nvSpPr>
      <dsp:spPr>
        <a:xfrm>
          <a:off x="0" y="5548329"/>
          <a:ext cx="8128000" cy="417616"/>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F4FEE-C1CF-E843-A060-6C385434400A}">
      <dsp:nvSpPr>
        <dsp:cNvPr id="0" name=""/>
        <dsp:cNvSpPr/>
      </dsp:nvSpPr>
      <dsp:spPr>
        <a:xfrm>
          <a:off x="4420" y="458323"/>
          <a:ext cx="3865214" cy="386521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2716" tIns="41910" rIns="21271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Virtual group increased access to peer support </a:t>
          </a:r>
        </a:p>
      </dsp:txBody>
      <dsp:txXfrm>
        <a:off x="570467" y="1024370"/>
        <a:ext cx="2733120" cy="2733120"/>
      </dsp:txXfrm>
    </dsp:sp>
    <dsp:sp modelId="{74ABB5F4-8DC7-2F4F-946F-0CDF3F1F515C}">
      <dsp:nvSpPr>
        <dsp:cNvPr id="0" name=""/>
        <dsp:cNvSpPr/>
      </dsp:nvSpPr>
      <dsp:spPr>
        <a:xfrm>
          <a:off x="3096592" y="458323"/>
          <a:ext cx="3865214" cy="386521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2716" tIns="41910" rIns="21271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Support group positively impacted participants</a:t>
          </a:r>
        </a:p>
      </dsp:txBody>
      <dsp:txXfrm>
        <a:off x="3662639" y="1024370"/>
        <a:ext cx="2733120" cy="2733120"/>
      </dsp:txXfrm>
    </dsp:sp>
    <dsp:sp modelId="{40A76A55-B9A3-3041-8BD8-F732A2BC954E}">
      <dsp:nvSpPr>
        <dsp:cNvPr id="0" name=""/>
        <dsp:cNvSpPr/>
      </dsp:nvSpPr>
      <dsp:spPr>
        <a:xfrm>
          <a:off x="6188763" y="458323"/>
          <a:ext cx="3865214" cy="386521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2716" tIns="39370" rIns="212716" bIns="39370" numCol="1" spcCol="1270" anchor="ctr" anchorCtr="0">
          <a:noAutofit/>
        </a:bodyPr>
        <a:lstStyle/>
        <a:p>
          <a:pPr marL="0" lvl="0" indent="0" algn="ctr" defTabSz="1377950">
            <a:lnSpc>
              <a:spcPct val="90000"/>
            </a:lnSpc>
            <a:spcBef>
              <a:spcPct val="0"/>
            </a:spcBef>
            <a:spcAft>
              <a:spcPct val="35000"/>
            </a:spcAft>
            <a:buNone/>
          </a:pPr>
          <a:r>
            <a:rPr lang="en-US" sz="3100" kern="1200" dirty="0"/>
            <a:t>Student strengthened leadership &amp; clinical skills </a:t>
          </a:r>
        </a:p>
      </dsp:txBody>
      <dsp:txXfrm>
        <a:off x="6754810" y="1024370"/>
        <a:ext cx="2733120" cy="27331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95BFF-AA8C-2847-8695-037AD0D897F3}">
      <dsp:nvSpPr>
        <dsp:cNvPr id="0" name=""/>
        <dsp:cNvSpPr/>
      </dsp:nvSpPr>
      <dsp:spPr>
        <a:xfrm>
          <a:off x="0" y="293387"/>
          <a:ext cx="3428999" cy="20574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Sharing personal stories</a:t>
          </a:r>
        </a:p>
      </dsp:txBody>
      <dsp:txXfrm>
        <a:off x="0" y="293387"/>
        <a:ext cx="3428999" cy="2057400"/>
      </dsp:txXfrm>
    </dsp:sp>
    <dsp:sp modelId="{16CBF362-66A2-0145-BDFA-F9770AAD6ACD}">
      <dsp:nvSpPr>
        <dsp:cNvPr id="0" name=""/>
        <dsp:cNvSpPr/>
      </dsp:nvSpPr>
      <dsp:spPr>
        <a:xfrm>
          <a:off x="3771900" y="293387"/>
          <a:ext cx="3428999" cy="2057400"/>
        </a:xfrm>
        <a:prstGeom prst="rect">
          <a:avLst/>
        </a:prstGeom>
        <a:solidFill>
          <a:schemeClr val="accent3">
            <a:hueOff val="0"/>
            <a:satOff val="0"/>
            <a:lumOff val="0"/>
            <a:alpha val="8056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Educating others</a:t>
          </a:r>
        </a:p>
      </dsp:txBody>
      <dsp:txXfrm>
        <a:off x="3771900" y="293387"/>
        <a:ext cx="3428999" cy="2057400"/>
      </dsp:txXfrm>
    </dsp:sp>
    <dsp:sp modelId="{56D8183B-3AD7-5E48-8358-AB532918E56B}">
      <dsp:nvSpPr>
        <dsp:cNvPr id="0" name=""/>
        <dsp:cNvSpPr/>
      </dsp:nvSpPr>
      <dsp:spPr>
        <a:xfrm>
          <a:off x="7543800" y="293387"/>
          <a:ext cx="3428999" cy="2057400"/>
        </a:xfrm>
        <a:prstGeom prst="rect">
          <a:avLst/>
        </a:prstGeom>
        <a:solidFill>
          <a:schemeClr val="accent4">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Acquiring resources</a:t>
          </a:r>
        </a:p>
      </dsp:txBody>
      <dsp:txXfrm>
        <a:off x="7543800" y="293387"/>
        <a:ext cx="3428999" cy="2057400"/>
      </dsp:txXfrm>
    </dsp:sp>
    <dsp:sp modelId="{A14C85DC-D08D-F54D-B5F9-956C4ABCF0C5}">
      <dsp:nvSpPr>
        <dsp:cNvPr id="0" name=""/>
        <dsp:cNvSpPr/>
      </dsp:nvSpPr>
      <dsp:spPr>
        <a:xfrm>
          <a:off x="0" y="2693687"/>
          <a:ext cx="3428999" cy="2057400"/>
        </a:xfrm>
        <a:prstGeom prst="rect">
          <a:avLst/>
        </a:prstGeom>
        <a:solidFill>
          <a:schemeClr val="accent5">
            <a:hueOff val="0"/>
            <a:satOff val="0"/>
            <a:lumOff val="0"/>
            <a:alpha val="8308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Social interactions/building relationships</a:t>
          </a:r>
        </a:p>
      </dsp:txBody>
      <dsp:txXfrm>
        <a:off x="0" y="2693687"/>
        <a:ext cx="3428999" cy="2057400"/>
      </dsp:txXfrm>
    </dsp:sp>
    <dsp:sp modelId="{A98DFFCF-EB7D-8243-86DC-CE6DCD375CC1}">
      <dsp:nvSpPr>
        <dsp:cNvPr id="0" name=""/>
        <dsp:cNvSpPr/>
      </dsp:nvSpPr>
      <dsp:spPr>
        <a:xfrm>
          <a:off x="3771900" y="2693687"/>
          <a:ext cx="3428999" cy="2057400"/>
        </a:xfrm>
        <a:prstGeom prst="rect">
          <a:avLst/>
        </a:prstGeom>
        <a:solidFill>
          <a:schemeClr val="accent6">
            <a:hueOff val="0"/>
            <a:satOff val="0"/>
            <a:lumOff val="0"/>
            <a:alpha val="5902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Engaging in stroke-related discussions</a:t>
          </a:r>
        </a:p>
      </dsp:txBody>
      <dsp:txXfrm>
        <a:off x="3771900" y="2693687"/>
        <a:ext cx="3428999" cy="2057400"/>
      </dsp:txXfrm>
    </dsp:sp>
    <dsp:sp modelId="{C85C1E11-5B9C-344A-97F0-029EB2C7D60F}">
      <dsp:nvSpPr>
        <dsp:cNvPr id="0" name=""/>
        <dsp:cNvSpPr/>
      </dsp:nvSpPr>
      <dsp:spPr>
        <a:xfrm>
          <a:off x="7543800" y="2693687"/>
          <a:ext cx="3428999" cy="20574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Learning from others</a:t>
          </a:r>
        </a:p>
      </dsp:txBody>
      <dsp:txXfrm>
        <a:off x="7543800" y="2693687"/>
        <a:ext cx="3428999" cy="20574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04177-EBDD-B740-999D-CF8EB52F70B0}">
      <dsp:nvSpPr>
        <dsp:cNvPr id="0" name=""/>
        <dsp:cNvSpPr/>
      </dsp:nvSpPr>
      <dsp:spPr>
        <a:xfrm>
          <a:off x="0" y="169333"/>
          <a:ext cx="8128000" cy="50799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528235-CF43-A44A-9773-9FA16C57CC7D}">
      <dsp:nvSpPr>
        <dsp:cNvPr id="0" name=""/>
        <dsp:cNvSpPr/>
      </dsp:nvSpPr>
      <dsp:spPr>
        <a:xfrm>
          <a:off x="800608" y="3946821"/>
          <a:ext cx="186944" cy="1869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AC4F1-A4C3-1246-84A0-0D44E6819616}">
      <dsp:nvSpPr>
        <dsp:cNvPr id="0" name=""/>
        <dsp:cNvSpPr/>
      </dsp:nvSpPr>
      <dsp:spPr>
        <a:xfrm>
          <a:off x="894080" y="4040293"/>
          <a:ext cx="138988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Inspiration &amp; motivation </a:t>
          </a:r>
        </a:p>
      </dsp:txBody>
      <dsp:txXfrm>
        <a:off x="894080" y="4040293"/>
        <a:ext cx="1389888" cy="1209040"/>
      </dsp:txXfrm>
    </dsp:sp>
    <dsp:sp modelId="{18B98049-B93E-9445-A959-CAC60596504C}">
      <dsp:nvSpPr>
        <dsp:cNvPr id="0" name=""/>
        <dsp:cNvSpPr/>
      </dsp:nvSpPr>
      <dsp:spPr>
        <a:xfrm>
          <a:off x="2121408" y="2765213"/>
          <a:ext cx="325120" cy="32512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E415C-4EF0-DB4E-909B-034D33F39159}">
      <dsp:nvSpPr>
        <dsp:cNvPr id="0" name=""/>
        <dsp:cNvSpPr/>
      </dsp:nvSpPr>
      <dsp:spPr>
        <a:xfrm>
          <a:off x="2283968" y="2927773"/>
          <a:ext cx="1706880" cy="23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74"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Confidence &amp; self-esteem </a:t>
          </a:r>
        </a:p>
      </dsp:txBody>
      <dsp:txXfrm>
        <a:off x="2283968" y="2927773"/>
        <a:ext cx="1706880" cy="2321559"/>
      </dsp:txXfrm>
    </dsp:sp>
    <dsp:sp modelId="{231210D8-AF54-3948-A84F-4F07AF29B5F9}">
      <dsp:nvSpPr>
        <dsp:cNvPr id="0" name=""/>
        <dsp:cNvSpPr/>
      </dsp:nvSpPr>
      <dsp:spPr>
        <a:xfrm>
          <a:off x="3807968" y="1894501"/>
          <a:ext cx="430784" cy="4307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C6A55-B599-E149-B98A-7FFF6DF8A2D5}">
      <dsp:nvSpPr>
        <dsp:cNvPr id="0" name=""/>
        <dsp:cNvSpPr/>
      </dsp:nvSpPr>
      <dsp:spPr>
        <a:xfrm>
          <a:off x="4023360" y="2109893"/>
          <a:ext cx="1706880" cy="31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264"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Self-management</a:t>
          </a:r>
        </a:p>
      </dsp:txBody>
      <dsp:txXfrm>
        <a:off x="4023360" y="2109893"/>
        <a:ext cx="1706880" cy="3139440"/>
      </dsp:txXfrm>
    </dsp:sp>
    <dsp:sp modelId="{EDAD0666-A0BB-444D-9BF8-CA70F60C58FA}">
      <dsp:nvSpPr>
        <dsp:cNvPr id="0" name=""/>
        <dsp:cNvSpPr/>
      </dsp:nvSpPr>
      <dsp:spPr>
        <a:xfrm>
          <a:off x="5644896" y="1318429"/>
          <a:ext cx="577088" cy="57708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1F35E-7C49-564F-9657-820BC59EB0B2}">
      <dsp:nvSpPr>
        <dsp:cNvPr id="0" name=""/>
        <dsp:cNvSpPr/>
      </dsp:nvSpPr>
      <dsp:spPr>
        <a:xfrm>
          <a:off x="5933440" y="1606973"/>
          <a:ext cx="1706880" cy="364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87"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Well-being </a:t>
          </a:r>
        </a:p>
      </dsp:txBody>
      <dsp:txXfrm>
        <a:off x="5933440" y="1606973"/>
        <a:ext cx="1706880" cy="36423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570DD-F1B6-004D-943D-ABF63EAD9E65}">
      <dsp:nvSpPr>
        <dsp:cNvPr id="0" name=""/>
        <dsp:cNvSpPr/>
      </dsp:nvSpPr>
      <dsp:spPr>
        <a:xfrm>
          <a:off x="725701" y="0"/>
          <a:ext cx="8224611" cy="555198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344A5-4925-2A4D-8918-A72DA25C9D9B}">
      <dsp:nvSpPr>
        <dsp:cNvPr id="0" name=""/>
        <dsp:cNvSpPr/>
      </dsp:nvSpPr>
      <dsp:spPr>
        <a:xfrm>
          <a:off x="2657" y="1665596"/>
          <a:ext cx="1547311" cy="2220795"/>
        </a:xfrm>
        <a:prstGeom prst="roundRect">
          <a:avLst/>
        </a:prstGeom>
        <a:solidFill>
          <a:schemeClr val="accent2">
            <a:hueOff val="0"/>
            <a:satOff val="0"/>
            <a:lumOff val="0"/>
            <a:alpha val="56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33333"/>
              </a:solidFill>
            </a:rPr>
            <a:t>Increased knowledge</a:t>
          </a:r>
        </a:p>
      </dsp:txBody>
      <dsp:txXfrm>
        <a:off x="78190" y="1741129"/>
        <a:ext cx="1396245" cy="2069729"/>
      </dsp:txXfrm>
    </dsp:sp>
    <dsp:sp modelId="{BCFBA4CC-F550-644C-A650-72F609801AB2}">
      <dsp:nvSpPr>
        <dsp:cNvPr id="0" name=""/>
        <dsp:cNvSpPr/>
      </dsp:nvSpPr>
      <dsp:spPr>
        <a:xfrm>
          <a:off x="1627334" y="1665596"/>
          <a:ext cx="1547311" cy="2220795"/>
        </a:xfrm>
        <a:prstGeom prst="roundRect">
          <a:avLst/>
        </a:prstGeom>
        <a:solidFill>
          <a:schemeClr val="accent2">
            <a:hueOff val="-1905056"/>
            <a:satOff val="10753"/>
            <a:lumOff val="-8000"/>
            <a:alpha val="82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33333"/>
              </a:solidFill>
            </a:rPr>
            <a:t>Provided a sense of validation </a:t>
          </a:r>
        </a:p>
      </dsp:txBody>
      <dsp:txXfrm>
        <a:off x="1702867" y="1741129"/>
        <a:ext cx="1396245" cy="2069729"/>
      </dsp:txXfrm>
    </dsp:sp>
    <dsp:sp modelId="{3EA417B0-6B46-D04C-A9A4-2F116DFBC264}">
      <dsp:nvSpPr>
        <dsp:cNvPr id="0" name=""/>
        <dsp:cNvSpPr/>
      </dsp:nvSpPr>
      <dsp:spPr>
        <a:xfrm>
          <a:off x="3252012" y="1665596"/>
          <a:ext cx="1547311" cy="2220795"/>
        </a:xfrm>
        <a:prstGeom prst="roundRect">
          <a:avLst/>
        </a:prstGeom>
        <a:solidFill>
          <a:schemeClr val="accent2">
            <a:hueOff val="-3810111"/>
            <a:satOff val="21505"/>
            <a:lumOff val="-16000"/>
            <a:alpha val="66621"/>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33333"/>
              </a:solidFill>
            </a:rPr>
            <a:t>Provided the ability to relate to others </a:t>
          </a:r>
        </a:p>
      </dsp:txBody>
      <dsp:txXfrm>
        <a:off x="3327545" y="1741129"/>
        <a:ext cx="1396245" cy="2069729"/>
      </dsp:txXfrm>
    </dsp:sp>
    <dsp:sp modelId="{33E411EB-A997-534E-9480-F5C6FD5F4012}">
      <dsp:nvSpPr>
        <dsp:cNvPr id="0" name=""/>
        <dsp:cNvSpPr/>
      </dsp:nvSpPr>
      <dsp:spPr>
        <a:xfrm>
          <a:off x="4876689" y="1665596"/>
          <a:ext cx="1547311" cy="2220795"/>
        </a:xfrm>
        <a:prstGeom prst="roundRect">
          <a:avLst/>
        </a:prstGeom>
        <a:solidFill>
          <a:schemeClr val="accent2">
            <a:hueOff val="-5715167"/>
            <a:satOff val="32258"/>
            <a:lumOff val="-24000"/>
            <a:alpha val="76806"/>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33333"/>
              </a:solidFill>
            </a:rPr>
            <a:t>Helped cope with challenges </a:t>
          </a:r>
        </a:p>
      </dsp:txBody>
      <dsp:txXfrm>
        <a:off x="4952222" y="1741129"/>
        <a:ext cx="1396245" cy="2069729"/>
      </dsp:txXfrm>
    </dsp:sp>
    <dsp:sp modelId="{0B4EF050-DF0F-AB41-A449-E95DD3521A2D}">
      <dsp:nvSpPr>
        <dsp:cNvPr id="0" name=""/>
        <dsp:cNvSpPr/>
      </dsp:nvSpPr>
      <dsp:spPr>
        <a:xfrm>
          <a:off x="6501367" y="1665596"/>
          <a:ext cx="1547311" cy="2220795"/>
        </a:xfrm>
        <a:prstGeom prst="roundRect">
          <a:avLst/>
        </a:prstGeom>
        <a:solidFill>
          <a:schemeClr val="accent2">
            <a:hueOff val="-7620223"/>
            <a:satOff val="43010"/>
            <a:lumOff val="-32000"/>
            <a:alpha val="75574"/>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33333"/>
              </a:solidFill>
            </a:rPr>
            <a:t>Reduced fear of the unknown</a:t>
          </a:r>
        </a:p>
      </dsp:txBody>
      <dsp:txXfrm>
        <a:off x="6576900" y="1741129"/>
        <a:ext cx="1396245" cy="2069729"/>
      </dsp:txXfrm>
    </dsp:sp>
    <dsp:sp modelId="{84E4CE31-244D-B144-AE9E-CFAE7B909427}">
      <dsp:nvSpPr>
        <dsp:cNvPr id="0" name=""/>
        <dsp:cNvSpPr/>
      </dsp:nvSpPr>
      <dsp:spPr>
        <a:xfrm>
          <a:off x="8126044" y="1665596"/>
          <a:ext cx="1547311" cy="2220795"/>
        </a:xfrm>
        <a:prstGeom prst="roundRect">
          <a:avLst/>
        </a:prstGeom>
        <a:solidFill>
          <a:schemeClr val="accent2">
            <a:hueOff val="-9525278"/>
            <a:satOff val="53763"/>
            <a:lumOff val="-40000"/>
            <a:alpha val="67459"/>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33333"/>
              </a:solidFill>
            </a:rPr>
            <a:t>Instilled hope</a:t>
          </a:r>
        </a:p>
      </dsp:txBody>
      <dsp:txXfrm>
        <a:off x="8201577" y="1741129"/>
        <a:ext cx="1396245" cy="20697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B008F-D131-5545-B1D9-B2FF2828929A}">
      <dsp:nvSpPr>
        <dsp:cNvPr id="0" name=""/>
        <dsp:cNvSpPr/>
      </dsp:nvSpPr>
      <dsp:spPr>
        <a:xfrm rot="16200000">
          <a:off x="885305" y="-885305"/>
          <a:ext cx="2768139" cy="4538749"/>
        </a:xfrm>
        <a:prstGeom prst="round1Rect">
          <a:avLst/>
        </a:prstGeom>
        <a:solidFill>
          <a:schemeClr val="accent2">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endParaRPr lang="en-US" sz="2600" kern="1200" dirty="0">
            <a:solidFill>
              <a:srgbClr val="002060"/>
            </a:solidFill>
          </a:endParaRPr>
        </a:p>
        <a:p>
          <a:pPr marL="0" lvl="0" indent="0" algn="ctr" defTabSz="1155700">
            <a:lnSpc>
              <a:spcPct val="90000"/>
            </a:lnSpc>
            <a:spcBef>
              <a:spcPct val="0"/>
            </a:spcBef>
            <a:spcAft>
              <a:spcPct val="35000"/>
            </a:spcAft>
            <a:buNone/>
          </a:pPr>
          <a:r>
            <a:rPr lang="en-US" sz="2600" kern="1200" dirty="0">
              <a:solidFill>
                <a:srgbClr val="002060"/>
              </a:solidFill>
            </a:rPr>
            <a:t>“There is hope out there for me”</a:t>
          </a:r>
        </a:p>
      </dsp:txBody>
      <dsp:txXfrm rot="5400000">
        <a:off x="0" y="0"/>
        <a:ext cx="4538749" cy="2076104"/>
      </dsp:txXfrm>
    </dsp:sp>
    <dsp:sp modelId="{CC514B88-B7ED-A34A-9D65-7A2BCA8E9C3E}">
      <dsp:nvSpPr>
        <dsp:cNvPr id="0" name=""/>
        <dsp:cNvSpPr/>
      </dsp:nvSpPr>
      <dsp:spPr>
        <a:xfrm>
          <a:off x="4538749" y="0"/>
          <a:ext cx="4538749" cy="2768139"/>
        </a:xfrm>
        <a:prstGeom prst="round1Rect">
          <a:avLst/>
        </a:prstGeom>
        <a:solidFill>
          <a:srgbClr val="7030A0">
            <a:alpha val="3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endParaRPr lang="en-US" sz="2600" kern="1200" dirty="0">
            <a:solidFill>
              <a:srgbClr val="002060"/>
            </a:solidFill>
          </a:endParaRPr>
        </a:p>
        <a:p>
          <a:pPr marL="0" lvl="0" indent="0" algn="ctr" defTabSz="1155700">
            <a:lnSpc>
              <a:spcPct val="90000"/>
            </a:lnSpc>
            <a:spcBef>
              <a:spcPct val="0"/>
            </a:spcBef>
            <a:spcAft>
              <a:spcPct val="35000"/>
            </a:spcAft>
            <a:buNone/>
          </a:pPr>
          <a:r>
            <a:rPr lang="en-US" sz="2600" kern="1200" dirty="0">
              <a:solidFill>
                <a:srgbClr val="002060"/>
              </a:solidFill>
            </a:rPr>
            <a:t>“I was able to see that improvement can still occur years after the stroke…”</a:t>
          </a:r>
        </a:p>
      </dsp:txBody>
      <dsp:txXfrm>
        <a:off x="4538749" y="0"/>
        <a:ext cx="4538749" cy="2076104"/>
      </dsp:txXfrm>
    </dsp:sp>
    <dsp:sp modelId="{3533CE18-A7F0-804F-8AFA-AF1071AA40C9}">
      <dsp:nvSpPr>
        <dsp:cNvPr id="0" name=""/>
        <dsp:cNvSpPr/>
      </dsp:nvSpPr>
      <dsp:spPr>
        <a:xfrm rot="10800000">
          <a:off x="0" y="2768139"/>
          <a:ext cx="4538749" cy="2768139"/>
        </a:xfrm>
        <a:prstGeom prst="round1Rect">
          <a:avLst/>
        </a:prstGeom>
        <a:solidFill>
          <a:schemeClr val="accent5">
            <a:lumMod val="60000"/>
            <a:lumOff val="40000"/>
            <a:alpha val="6686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rPr>
            <a:t>“Helped me validate my unnerving path to better my ability to control my future”</a:t>
          </a:r>
        </a:p>
        <a:p>
          <a:pPr marL="0" lvl="0" indent="0" algn="ctr" defTabSz="1155700">
            <a:lnSpc>
              <a:spcPct val="90000"/>
            </a:lnSpc>
            <a:spcBef>
              <a:spcPct val="0"/>
            </a:spcBef>
            <a:spcAft>
              <a:spcPct val="35000"/>
            </a:spcAft>
            <a:buNone/>
          </a:pPr>
          <a:endParaRPr lang="en-US" sz="2600" kern="1200" dirty="0">
            <a:solidFill>
              <a:srgbClr val="002060"/>
            </a:solidFill>
          </a:endParaRPr>
        </a:p>
      </dsp:txBody>
      <dsp:txXfrm rot="10800000">
        <a:off x="0" y="3460173"/>
        <a:ext cx="4538749" cy="2076104"/>
      </dsp:txXfrm>
    </dsp:sp>
    <dsp:sp modelId="{F1D28A13-A55D-A54A-B0E9-799551E59438}">
      <dsp:nvSpPr>
        <dsp:cNvPr id="0" name=""/>
        <dsp:cNvSpPr/>
      </dsp:nvSpPr>
      <dsp:spPr>
        <a:xfrm rot="5400000">
          <a:off x="5424054" y="1882833"/>
          <a:ext cx="2768139" cy="4538749"/>
        </a:xfrm>
        <a:prstGeom prst="round1Rect">
          <a:avLst/>
        </a:prstGeom>
        <a:solidFill>
          <a:srgbClr val="FFC000">
            <a:alpha val="64525"/>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rPr>
            <a:t>“Anything is possible”</a:t>
          </a:r>
        </a:p>
        <a:p>
          <a:pPr marL="0" lvl="0" indent="0" algn="ctr" defTabSz="1155700">
            <a:lnSpc>
              <a:spcPct val="90000"/>
            </a:lnSpc>
            <a:spcBef>
              <a:spcPct val="0"/>
            </a:spcBef>
            <a:spcAft>
              <a:spcPct val="35000"/>
            </a:spcAft>
            <a:buNone/>
          </a:pPr>
          <a:endParaRPr lang="en-US" sz="2600" kern="1200" dirty="0">
            <a:solidFill>
              <a:srgbClr val="002060"/>
            </a:solidFill>
          </a:endParaRPr>
        </a:p>
      </dsp:txBody>
      <dsp:txXfrm rot="-5400000">
        <a:off x="4538750" y="3460173"/>
        <a:ext cx="4538749" cy="2076104"/>
      </dsp:txXfrm>
    </dsp:sp>
    <dsp:sp modelId="{2E90C792-CB9E-D74E-9CB9-D80E89A52A46}">
      <dsp:nvSpPr>
        <dsp:cNvPr id="0" name=""/>
        <dsp:cNvSpPr/>
      </dsp:nvSpPr>
      <dsp:spPr>
        <a:xfrm>
          <a:off x="3177124" y="2076104"/>
          <a:ext cx="2723249" cy="1384069"/>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Positive shifts in outlook</a:t>
          </a:r>
        </a:p>
      </dsp:txBody>
      <dsp:txXfrm>
        <a:off x="3244689" y="2143669"/>
        <a:ext cx="2588119" cy="1248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0F635-C277-CD47-94B9-D7EAC7AA4A51}">
      <dsp:nvSpPr>
        <dsp:cNvPr id="0" name=""/>
        <dsp:cNvSpPr/>
      </dsp:nvSpPr>
      <dsp:spPr>
        <a:xfrm>
          <a:off x="4408" y="1130414"/>
          <a:ext cx="2725710" cy="330456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Barriers associated with in-person support groups</a:t>
          </a:r>
        </a:p>
        <a:p>
          <a:pPr marL="342900" lvl="2" indent="-171450" algn="l" defTabSz="844550">
            <a:lnSpc>
              <a:spcPct val="90000"/>
            </a:lnSpc>
            <a:spcBef>
              <a:spcPct val="0"/>
            </a:spcBef>
            <a:spcAft>
              <a:spcPct val="15000"/>
            </a:spcAft>
            <a:buChar char="•"/>
          </a:pPr>
          <a:r>
            <a:rPr lang="en-US" sz="1900" kern="1200" dirty="0"/>
            <a:t>Transportation</a:t>
          </a:r>
        </a:p>
        <a:p>
          <a:pPr marL="342900" lvl="2" indent="-171450" algn="l" defTabSz="844550">
            <a:lnSpc>
              <a:spcPct val="90000"/>
            </a:lnSpc>
            <a:spcBef>
              <a:spcPct val="0"/>
            </a:spcBef>
            <a:spcAft>
              <a:spcPct val="15000"/>
            </a:spcAft>
            <a:buChar char="•"/>
          </a:pPr>
          <a:r>
            <a:rPr lang="en-US" sz="1900" kern="1200" dirty="0"/>
            <a:t>Mobility </a:t>
          </a:r>
        </a:p>
        <a:p>
          <a:pPr marL="342900" lvl="2" indent="-171450" algn="l" defTabSz="844550">
            <a:lnSpc>
              <a:spcPct val="90000"/>
            </a:lnSpc>
            <a:spcBef>
              <a:spcPct val="0"/>
            </a:spcBef>
            <a:spcAft>
              <a:spcPct val="15000"/>
            </a:spcAft>
            <a:buChar char="•"/>
          </a:pPr>
          <a:r>
            <a:rPr lang="en-US" sz="1900" kern="1200" dirty="0"/>
            <a:t>Distance to resources/facilities</a:t>
          </a:r>
        </a:p>
      </dsp:txBody>
      <dsp:txXfrm>
        <a:off x="80455" y="1206461"/>
        <a:ext cx="2573616" cy="2444347"/>
      </dsp:txXfrm>
    </dsp:sp>
    <dsp:sp modelId="{FCBC57C8-3B5A-964B-8B77-BA109DD9817F}">
      <dsp:nvSpPr>
        <dsp:cNvPr id="0" name=""/>
        <dsp:cNvSpPr/>
      </dsp:nvSpPr>
      <dsp:spPr>
        <a:xfrm>
          <a:off x="1393566" y="2347747"/>
          <a:ext cx="2705947" cy="2705947"/>
        </a:xfrm>
        <a:prstGeom prst="leftCircularArrow">
          <a:avLst>
            <a:gd name="adj1" fmla="val 3339"/>
            <a:gd name="adj2" fmla="val 412691"/>
            <a:gd name="adj3" fmla="val 1744378"/>
            <a:gd name="adj4" fmla="val 8580666"/>
            <a:gd name="adj5" fmla="val 3895"/>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4163F99-3FE4-CC4A-A2E4-DC89A01822FF}">
      <dsp:nvSpPr>
        <dsp:cNvPr id="0" name=""/>
        <dsp:cNvSpPr/>
      </dsp:nvSpPr>
      <dsp:spPr>
        <a:xfrm>
          <a:off x="695010" y="3621543"/>
          <a:ext cx="2098035" cy="834319"/>
        </a:xfrm>
        <a:prstGeom prst="roundRect">
          <a:avLst>
            <a:gd name="adj" fmla="val 10000"/>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a:t>Problem</a:t>
          </a:r>
          <a:endParaRPr lang="en-US" sz="3800" kern="1200" dirty="0"/>
        </a:p>
      </dsp:txBody>
      <dsp:txXfrm>
        <a:off x="719446" y="3645979"/>
        <a:ext cx="2049163" cy="785447"/>
      </dsp:txXfrm>
    </dsp:sp>
    <dsp:sp modelId="{3C81AE11-4BA0-194A-BDBF-979CAB351546}">
      <dsp:nvSpPr>
        <dsp:cNvPr id="0" name=""/>
        <dsp:cNvSpPr/>
      </dsp:nvSpPr>
      <dsp:spPr>
        <a:xfrm>
          <a:off x="3239891" y="1581867"/>
          <a:ext cx="2360290" cy="239842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75093"/>
              <a:satOff val="17921"/>
              <a:lumOff val="-1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Lack of access to peer support</a:t>
          </a:r>
        </a:p>
        <a:p>
          <a:pPr marL="171450" lvl="1" indent="-171450" algn="l" defTabSz="844550">
            <a:lnSpc>
              <a:spcPct val="90000"/>
            </a:lnSpc>
            <a:spcBef>
              <a:spcPct val="0"/>
            </a:spcBef>
            <a:spcAft>
              <a:spcPct val="15000"/>
            </a:spcAft>
            <a:buChar char="•"/>
          </a:pPr>
          <a:endParaRPr lang="en-US" sz="1900" kern="1200" dirty="0"/>
        </a:p>
      </dsp:txBody>
      <dsp:txXfrm>
        <a:off x="3295086" y="2151012"/>
        <a:ext cx="2249900" cy="1774090"/>
      </dsp:txXfrm>
    </dsp:sp>
    <dsp:sp modelId="{CBCFC4F6-3C57-1747-9822-6131A4A2EB52}">
      <dsp:nvSpPr>
        <dsp:cNvPr id="0" name=""/>
        <dsp:cNvSpPr/>
      </dsp:nvSpPr>
      <dsp:spPr>
        <a:xfrm>
          <a:off x="4494037" y="507886"/>
          <a:ext cx="3063897" cy="3063897"/>
        </a:xfrm>
        <a:prstGeom prst="circularArrow">
          <a:avLst>
            <a:gd name="adj1" fmla="val 2949"/>
            <a:gd name="adj2" fmla="val 361135"/>
            <a:gd name="adj3" fmla="val 19624041"/>
            <a:gd name="adj4" fmla="val 12736198"/>
            <a:gd name="adj5" fmla="val 3440"/>
          </a:avLst>
        </a:prstGeom>
        <a:solidFill>
          <a:schemeClr val="accent2">
            <a:hueOff val="-4762639"/>
            <a:satOff val="26881"/>
            <a:lumOff val="-2000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6BC065-3197-154C-925C-4D12A8A06595}">
      <dsp:nvSpPr>
        <dsp:cNvPr id="0" name=""/>
        <dsp:cNvSpPr/>
      </dsp:nvSpPr>
      <dsp:spPr>
        <a:xfrm>
          <a:off x="3764400" y="1274170"/>
          <a:ext cx="2098035" cy="834319"/>
        </a:xfrm>
        <a:prstGeom prst="roundRect">
          <a:avLst>
            <a:gd name="adj" fmla="val 10000"/>
          </a:avLst>
        </a:prstGeom>
        <a:solidFill>
          <a:schemeClr val="bg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a:t>Gap</a:t>
          </a:r>
          <a:endParaRPr lang="en-US" sz="3800" kern="1200" dirty="0"/>
        </a:p>
      </dsp:txBody>
      <dsp:txXfrm>
        <a:off x="3788836" y="1298606"/>
        <a:ext cx="2049163" cy="785447"/>
      </dsp:txXfrm>
    </dsp:sp>
    <dsp:sp modelId="{C0A47908-2652-6148-8425-7DF9B9F6B393}">
      <dsp:nvSpPr>
        <dsp:cNvPr id="0" name=""/>
        <dsp:cNvSpPr/>
      </dsp:nvSpPr>
      <dsp:spPr>
        <a:xfrm>
          <a:off x="6292664" y="1606587"/>
          <a:ext cx="2522418" cy="235513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6350186"/>
              <a:satOff val="35842"/>
              <a:lumOff val="-26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85750" lvl="1" indent="-285750" algn="l" defTabSz="1333500">
            <a:lnSpc>
              <a:spcPct val="90000"/>
            </a:lnSpc>
            <a:spcBef>
              <a:spcPct val="0"/>
            </a:spcBef>
            <a:spcAft>
              <a:spcPct val="15000"/>
            </a:spcAft>
            <a:buChar char="•"/>
          </a:pPr>
          <a:r>
            <a:rPr lang="en-US" sz="3000" kern="1200" noProof="0" dirty="0"/>
            <a:t>Detrimental to stroke recovery </a:t>
          </a:r>
        </a:p>
      </dsp:txBody>
      <dsp:txXfrm>
        <a:off x="6346862" y="1660785"/>
        <a:ext cx="2414022" cy="1742066"/>
      </dsp:txXfrm>
    </dsp:sp>
    <dsp:sp modelId="{6505EDD9-5E7D-A14D-BC7E-ADB81942EAE2}">
      <dsp:nvSpPr>
        <dsp:cNvPr id="0" name=""/>
        <dsp:cNvSpPr/>
      </dsp:nvSpPr>
      <dsp:spPr>
        <a:xfrm>
          <a:off x="7688238" y="2231728"/>
          <a:ext cx="2665948" cy="2665948"/>
        </a:xfrm>
        <a:prstGeom prst="leftCircularArrow">
          <a:avLst>
            <a:gd name="adj1" fmla="val 3389"/>
            <a:gd name="adj2" fmla="val 419381"/>
            <a:gd name="adj3" fmla="val 2194663"/>
            <a:gd name="adj4" fmla="val 9024260"/>
            <a:gd name="adj5" fmla="val 3954"/>
          </a:avLst>
        </a:prstGeom>
        <a:solidFill>
          <a:schemeClr val="accent2">
            <a:hueOff val="-9525278"/>
            <a:satOff val="53763"/>
            <a:lumOff val="-4000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5E58703-4910-4149-B666-B30B392BB6E0}">
      <dsp:nvSpPr>
        <dsp:cNvPr id="0" name=""/>
        <dsp:cNvSpPr/>
      </dsp:nvSpPr>
      <dsp:spPr>
        <a:xfrm>
          <a:off x="6898237" y="3340367"/>
          <a:ext cx="2098035" cy="834319"/>
        </a:xfrm>
        <a:prstGeom prst="roundRect">
          <a:avLst>
            <a:gd name="adj" fmla="val 10000"/>
          </a:avLst>
        </a:prstGeom>
        <a:solidFill>
          <a:schemeClr val="accent5">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a:t>Significance</a:t>
          </a:r>
          <a:endParaRPr lang="en-US" sz="2800" kern="1200" dirty="0"/>
        </a:p>
      </dsp:txBody>
      <dsp:txXfrm>
        <a:off x="6922673" y="3364803"/>
        <a:ext cx="2049163" cy="785447"/>
      </dsp:txXfrm>
    </dsp:sp>
    <dsp:sp modelId="{601DF5B2-4CEE-C940-9264-492884BCC28D}">
      <dsp:nvSpPr>
        <dsp:cNvPr id="0" name=""/>
        <dsp:cNvSpPr/>
      </dsp:nvSpPr>
      <dsp:spPr>
        <a:xfrm>
          <a:off x="9426501" y="1623845"/>
          <a:ext cx="2360290" cy="231507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9525278"/>
              <a:satOff val="53763"/>
              <a:lumOff val="-4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Overcome obstacles associated with in-person support groups</a:t>
          </a:r>
        </a:p>
      </dsp:txBody>
      <dsp:txXfrm>
        <a:off x="9479777" y="2173207"/>
        <a:ext cx="2253738" cy="1712431"/>
      </dsp:txXfrm>
    </dsp:sp>
    <dsp:sp modelId="{B3AEFF92-95B1-2D4B-8D81-78E295EC3A24}">
      <dsp:nvSpPr>
        <dsp:cNvPr id="0" name=""/>
        <dsp:cNvSpPr/>
      </dsp:nvSpPr>
      <dsp:spPr>
        <a:xfrm>
          <a:off x="9955419" y="1291096"/>
          <a:ext cx="2098035" cy="834319"/>
        </a:xfrm>
        <a:prstGeom prst="roundRect">
          <a:avLst>
            <a:gd name="adj" fmla="val 10000"/>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a:t>Opportunity </a:t>
          </a:r>
          <a:endParaRPr lang="en-US" sz="2900" kern="1200" dirty="0"/>
        </a:p>
      </dsp:txBody>
      <dsp:txXfrm>
        <a:off x="9979855" y="1315532"/>
        <a:ext cx="2049163" cy="78544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4B452-8150-6C4E-AC0C-F9003608E669}">
      <dsp:nvSpPr>
        <dsp:cNvPr id="0" name=""/>
        <dsp:cNvSpPr/>
      </dsp:nvSpPr>
      <dsp:spPr>
        <a:xfrm rot="5400000">
          <a:off x="5369026" y="-1968040"/>
          <a:ext cx="1433171" cy="5727635"/>
        </a:xfrm>
        <a:prstGeom prst="round2SameRect">
          <a:avLst/>
        </a:prstGeom>
        <a:solidFill>
          <a:srgbClr val="7030A0">
            <a:alpha val="16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Per Leadership Trait Questionnaire (LTQ) &amp; Leadership Self-Assessment, student experienced personal growth and development</a:t>
          </a:r>
        </a:p>
      </dsp:txBody>
      <dsp:txXfrm rot="-5400000">
        <a:off x="3221794" y="249154"/>
        <a:ext cx="5657673" cy="1293247"/>
      </dsp:txXfrm>
    </dsp:sp>
    <dsp:sp modelId="{96DC68FB-1072-8148-9493-641713344CC1}">
      <dsp:nvSpPr>
        <dsp:cNvPr id="0" name=""/>
        <dsp:cNvSpPr/>
      </dsp:nvSpPr>
      <dsp:spPr>
        <a:xfrm>
          <a:off x="0" y="44"/>
          <a:ext cx="3221794" cy="1791464"/>
        </a:xfrm>
        <a:prstGeom prst="roundRect">
          <a:avLst/>
        </a:prstGeom>
        <a:solidFill>
          <a:srgbClr val="7030A0">
            <a:alpha val="39912"/>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Self reflection</a:t>
          </a:r>
        </a:p>
      </dsp:txBody>
      <dsp:txXfrm>
        <a:off x="87452" y="87496"/>
        <a:ext cx="3046890" cy="1616560"/>
      </dsp:txXfrm>
    </dsp:sp>
    <dsp:sp modelId="{3433C2F7-BFCA-5F44-816B-8953BD61E6DE}">
      <dsp:nvSpPr>
        <dsp:cNvPr id="0" name=""/>
        <dsp:cNvSpPr/>
      </dsp:nvSpPr>
      <dsp:spPr>
        <a:xfrm rot="5400000">
          <a:off x="5369026" y="-87002"/>
          <a:ext cx="1433171" cy="5727635"/>
        </a:xfrm>
        <a:prstGeom prst="round2SameRect">
          <a:avLst/>
        </a:prstGeom>
        <a:solidFill>
          <a:srgbClr val="FF0000">
            <a:alpha val="21690"/>
          </a:srgb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100% of participants agreed that the facilitator created a safe &amp; supportive learning environment  </a:t>
          </a:r>
        </a:p>
        <a:p>
          <a:pPr marL="171450" lvl="1" indent="-171450" algn="l" defTabSz="844550">
            <a:lnSpc>
              <a:spcPct val="90000"/>
            </a:lnSpc>
            <a:spcBef>
              <a:spcPct val="0"/>
            </a:spcBef>
            <a:spcAft>
              <a:spcPct val="15000"/>
            </a:spcAft>
            <a:buChar char="•"/>
          </a:pPr>
          <a:r>
            <a:rPr lang="en-US" sz="1900" kern="1200" dirty="0"/>
            <a:t>100% of participants reported that the overall experience was positive</a:t>
          </a:r>
        </a:p>
      </dsp:txBody>
      <dsp:txXfrm rot="-5400000">
        <a:off x="3221794" y="2130192"/>
        <a:ext cx="5657673" cy="1293247"/>
      </dsp:txXfrm>
    </dsp:sp>
    <dsp:sp modelId="{21EA6810-0D41-3348-A426-A19D9C8EA711}">
      <dsp:nvSpPr>
        <dsp:cNvPr id="0" name=""/>
        <dsp:cNvSpPr/>
      </dsp:nvSpPr>
      <dsp:spPr>
        <a:xfrm>
          <a:off x="0" y="1881082"/>
          <a:ext cx="3221794" cy="1791464"/>
        </a:xfrm>
        <a:prstGeom prst="roundRect">
          <a:avLst/>
        </a:prstGeom>
        <a:solidFill>
          <a:srgbClr val="FF0000">
            <a:alpha val="4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Participant feedback</a:t>
          </a:r>
        </a:p>
      </dsp:txBody>
      <dsp:txXfrm>
        <a:off x="87452" y="1968534"/>
        <a:ext cx="3046890" cy="16165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6E73C-62B4-6341-B85B-EA70258E78EB}">
      <dsp:nvSpPr>
        <dsp:cNvPr id="0" name=""/>
        <dsp:cNvSpPr/>
      </dsp:nvSpPr>
      <dsp:spPr>
        <a:xfrm>
          <a:off x="4097" y="490117"/>
          <a:ext cx="3582956" cy="1433182"/>
        </a:xfrm>
        <a:prstGeom prst="homePlate">
          <a:avLst/>
        </a:prstGeom>
        <a:solidFill>
          <a:schemeClr val="lt1">
            <a:hueOff val="0"/>
            <a:satOff val="0"/>
            <a:lumOff val="0"/>
            <a:alphaOff val="0"/>
          </a:schemeClr>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a:t>Practiced therapeutic use of self</a:t>
          </a:r>
          <a:endParaRPr lang="en-US" sz="2400" kern="1200" dirty="0"/>
        </a:p>
      </dsp:txBody>
      <dsp:txXfrm>
        <a:off x="4097" y="490117"/>
        <a:ext cx="3224661" cy="1433182"/>
      </dsp:txXfrm>
    </dsp:sp>
    <dsp:sp modelId="{90AF07F7-CABC-944E-B6F4-E30405492D43}">
      <dsp:nvSpPr>
        <dsp:cNvPr id="0" name=""/>
        <dsp:cNvSpPr/>
      </dsp:nvSpPr>
      <dsp:spPr>
        <a:xfrm>
          <a:off x="2870462" y="490117"/>
          <a:ext cx="3582956" cy="1433182"/>
        </a:xfrm>
        <a:prstGeom prst="chevron">
          <a:avLst/>
        </a:prstGeom>
        <a:solidFill>
          <a:schemeClr val="lt1">
            <a:hueOff val="0"/>
            <a:satOff val="0"/>
            <a:lumOff val="0"/>
            <a:alphaOff val="0"/>
          </a:schemeClr>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Increased adaptability reflecting feedback </a:t>
          </a:r>
        </a:p>
      </dsp:txBody>
      <dsp:txXfrm>
        <a:off x="3587053" y="490117"/>
        <a:ext cx="2149774" cy="1433182"/>
      </dsp:txXfrm>
    </dsp:sp>
    <dsp:sp modelId="{A6949650-1789-FD4B-8E4C-D50E39A5252D}">
      <dsp:nvSpPr>
        <dsp:cNvPr id="0" name=""/>
        <dsp:cNvSpPr/>
      </dsp:nvSpPr>
      <dsp:spPr>
        <a:xfrm>
          <a:off x="5736827" y="490117"/>
          <a:ext cx="3582956" cy="1433182"/>
        </a:xfrm>
        <a:prstGeom prst="chevron">
          <a:avLst/>
        </a:prstGeom>
        <a:solidFill>
          <a:schemeClr val="bg1">
            <a:alpha val="50000"/>
          </a:schemeClr>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b="0" kern="1200" dirty="0"/>
            <a:t>Gained insight</a:t>
          </a:r>
        </a:p>
      </dsp:txBody>
      <dsp:txXfrm>
        <a:off x="6453418" y="490117"/>
        <a:ext cx="2149774" cy="14331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67718-EBD6-0349-8B39-E88695BD06C1}">
      <dsp:nvSpPr>
        <dsp:cNvPr id="0" name=""/>
        <dsp:cNvSpPr/>
      </dsp:nvSpPr>
      <dsp:spPr>
        <a:xfrm>
          <a:off x="2603773" y="0"/>
          <a:ext cx="2918163" cy="2918607"/>
        </a:xfrm>
        <a:prstGeom prst="circularArrow">
          <a:avLst>
            <a:gd name="adj1" fmla="val 10980"/>
            <a:gd name="adj2" fmla="val 1142322"/>
            <a:gd name="adj3" fmla="val 4500000"/>
            <a:gd name="adj4" fmla="val 10800000"/>
            <a:gd name="adj5" fmla="val 12500"/>
          </a:avLst>
        </a:prstGeom>
        <a:solidFill>
          <a:srgbClr val="7030A0">
            <a:alpha val="33964"/>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1631344-B03E-0541-8FA1-84C84400F715}">
      <dsp:nvSpPr>
        <dsp:cNvPr id="0" name=""/>
        <dsp:cNvSpPr/>
      </dsp:nvSpPr>
      <dsp:spPr>
        <a:xfrm>
          <a:off x="3248783" y="1053705"/>
          <a:ext cx="1621567" cy="81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Equipment (computer, iPad, etc.) </a:t>
          </a:r>
        </a:p>
      </dsp:txBody>
      <dsp:txXfrm>
        <a:off x="3248783" y="1053705"/>
        <a:ext cx="1621567" cy="810589"/>
      </dsp:txXfrm>
    </dsp:sp>
    <dsp:sp modelId="{D5B77501-F5D8-6947-B995-FF40A02C093B}">
      <dsp:nvSpPr>
        <dsp:cNvPr id="0" name=""/>
        <dsp:cNvSpPr/>
      </dsp:nvSpPr>
      <dsp:spPr>
        <a:xfrm>
          <a:off x="1793263" y="1676956"/>
          <a:ext cx="2918163" cy="2918607"/>
        </a:xfrm>
        <a:prstGeom prst="leftCircularArrow">
          <a:avLst>
            <a:gd name="adj1" fmla="val 10980"/>
            <a:gd name="adj2" fmla="val 1142322"/>
            <a:gd name="adj3" fmla="val 6300000"/>
            <a:gd name="adj4" fmla="val 18900000"/>
            <a:gd name="adj5" fmla="val 12500"/>
          </a:avLst>
        </a:prstGeom>
        <a:solidFill>
          <a:schemeClr val="accent3">
            <a:lumMod val="60000"/>
            <a:lumOff val="40000"/>
            <a:alpha val="69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6F88BEB-F435-7C42-8A57-72E57E1FD2F1}">
      <dsp:nvSpPr>
        <dsp:cNvPr id="0" name=""/>
        <dsp:cNvSpPr/>
      </dsp:nvSpPr>
      <dsp:spPr>
        <a:xfrm>
          <a:off x="2441561" y="2740362"/>
          <a:ext cx="1621567" cy="81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Technology literacy</a:t>
          </a:r>
        </a:p>
      </dsp:txBody>
      <dsp:txXfrm>
        <a:off x="2441561" y="2740362"/>
        <a:ext cx="1621567" cy="810589"/>
      </dsp:txXfrm>
    </dsp:sp>
    <dsp:sp modelId="{CCDC7D6F-43F0-7749-B1E3-9167D07302C0}">
      <dsp:nvSpPr>
        <dsp:cNvPr id="0" name=""/>
        <dsp:cNvSpPr/>
      </dsp:nvSpPr>
      <dsp:spPr>
        <a:xfrm>
          <a:off x="2811469" y="3554589"/>
          <a:ext cx="2507154" cy="2508159"/>
        </a:xfrm>
        <a:prstGeom prst="blockArc">
          <a:avLst>
            <a:gd name="adj1" fmla="val 13500000"/>
            <a:gd name="adj2" fmla="val 10800000"/>
            <a:gd name="adj3" fmla="val 12740"/>
          </a:avLst>
        </a:prstGeom>
        <a:solidFill>
          <a:schemeClr val="accent5">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E9AE48-0D84-704E-B151-C9DCCC444746}">
      <dsp:nvSpPr>
        <dsp:cNvPr id="0" name=""/>
        <dsp:cNvSpPr/>
      </dsp:nvSpPr>
      <dsp:spPr>
        <a:xfrm>
          <a:off x="3252619" y="4429444"/>
          <a:ext cx="1621567" cy="81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Internet connection</a:t>
          </a:r>
        </a:p>
      </dsp:txBody>
      <dsp:txXfrm>
        <a:off x="3252619" y="4429444"/>
        <a:ext cx="1621567" cy="81058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80DB6-A3E5-2B4C-81C4-09EE092CE028}">
      <dsp:nvSpPr>
        <dsp:cNvPr id="0" name=""/>
        <dsp:cNvSpPr/>
      </dsp:nvSpPr>
      <dsp:spPr>
        <a:xfrm>
          <a:off x="21091" y="1350486"/>
          <a:ext cx="7273016" cy="1059228"/>
        </a:xfrm>
        <a:prstGeom prst="rightArrow">
          <a:avLst>
            <a:gd name="adj1" fmla="val 50000"/>
            <a:gd name="adj2" fmla="val 5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168152" numCol="1" spcCol="1270" anchor="ctr" anchorCtr="0">
          <a:noAutofit/>
        </a:bodyPr>
        <a:lstStyle/>
        <a:p>
          <a:pPr marL="0" lvl="0" indent="0" algn="l" defTabSz="1333500">
            <a:lnSpc>
              <a:spcPct val="90000"/>
            </a:lnSpc>
            <a:spcBef>
              <a:spcPct val="0"/>
            </a:spcBef>
            <a:spcAft>
              <a:spcPct val="35000"/>
            </a:spcAft>
            <a:buNone/>
          </a:pPr>
          <a:r>
            <a:rPr lang="en-US" sz="3000" b="1" kern="1200" dirty="0"/>
            <a:t>Purpose</a:t>
          </a:r>
          <a:r>
            <a:rPr lang="en-US" sz="2000" b="1" kern="1200" dirty="0"/>
            <a:t> </a:t>
          </a:r>
        </a:p>
      </dsp:txBody>
      <dsp:txXfrm>
        <a:off x="21091" y="1615293"/>
        <a:ext cx="7008209" cy="529614"/>
      </dsp:txXfrm>
    </dsp:sp>
    <dsp:sp modelId="{0C1DD4A4-6080-0849-8D00-917D2A8D1680}">
      <dsp:nvSpPr>
        <dsp:cNvPr id="0" name=""/>
        <dsp:cNvSpPr/>
      </dsp:nvSpPr>
      <dsp:spPr>
        <a:xfrm>
          <a:off x="21091" y="2167304"/>
          <a:ext cx="2240089" cy="204046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Conduct a virtual support group to increase access to peer support </a:t>
          </a:r>
        </a:p>
      </dsp:txBody>
      <dsp:txXfrm>
        <a:off x="21091" y="2167304"/>
        <a:ext cx="2240089" cy="2040463"/>
      </dsp:txXfrm>
    </dsp:sp>
    <dsp:sp modelId="{0AD83D86-9541-1B4C-8955-923AF63F16BC}">
      <dsp:nvSpPr>
        <dsp:cNvPr id="0" name=""/>
        <dsp:cNvSpPr/>
      </dsp:nvSpPr>
      <dsp:spPr>
        <a:xfrm>
          <a:off x="2261180" y="1703562"/>
          <a:ext cx="5032927" cy="1059228"/>
        </a:xfrm>
        <a:prstGeom prst="rightArrow">
          <a:avLst>
            <a:gd name="adj1" fmla="val 50000"/>
            <a:gd name="adj2" fmla="val 5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168152" numCol="1" spcCol="1270" anchor="ctr" anchorCtr="0">
          <a:noAutofit/>
        </a:bodyPr>
        <a:lstStyle/>
        <a:p>
          <a:pPr marL="0" lvl="0" indent="0" algn="l" defTabSz="1333500">
            <a:lnSpc>
              <a:spcPct val="90000"/>
            </a:lnSpc>
            <a:spcBef>
              <a:spcPct val="0"/>
            </a:spcBef>
            <a:spcAft>
              <a:spcPct val="35000"/>
            </a:spcAft>
            <a:buNone/>
          </a:pPr>
          <a:r>
            <a:rPr lang="en-US" sz="3000" b="1" kern="1200" dirty="0"/>
            <a:t>Strategy</a:t>
          </a:r>
          <a:r>
            <a:rPr lang="en-US" sz="3200" kern="1200" dirty="0"/>
            <a:t> </a:t>
          </a:r>
        </a:p>
      </dsp:txBody>
      <dsp:txXfrm>
        <a:off x="2261180" y="1968369"/>
        <a:ext cx="4768120" cy="529614"/>
      </dsp:txXfrm>
    </dsp:sp>
    <dsp:sp modelId="{EB697E0A-ED2A-A741-AC3F-F07E626DB71D}">
      <dsp:nvSpPr>
        <dsp:cNvPr id="0" name=""/>
        <dsp:cNvSpPr/>
      </dsp:nvSpPr>
      <dsp:spPr>
        <a:xfrm>
          <a:off x="2261180" y="2520380"/>
          <a:ext cx="2240089" cy="204046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Avoid barriers associated with in-person sessions </a:t>
          </a:r>
        </a:p>
      </dsp:txBody>
      <dsp:txXfrm>
        <a:off x="2261180" y="2520380"/>
        <a:ext cx="2240089" cy="2040463"/>
      </dsp:txXfrm>
    </dsp:sp>
    <dsp:sp modelId="{5B2331CF-1844-F740-9206-D63196D9F901}">
      <dsp:nvSpPr>
        <dsp:cNvPr id="0" name=""/>
        <dsp:cNvSpPr/>
      </dsp:nvSpPr>
      <dsp:spPr>
        <a:xfrm>
          <a:off x="4501269" y="2056638"/>
          <a:ext cx="2792838" cy="1059228"/>
        </a:xfrm>
        <a:prstGeom prst="rightArrow">
          <a:avLst>
            <a:gd name="adj1" fmla="val 50000"/>
            <a:gd name="adj2" fmla="val 50000"/>
          </a:avLst>
        </a:prstGeom>
        <a:solidFill>
          <a:schemeClr val="accent1">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168152" numCol="1" spcCol="1270" anchor="ctr" anchorCtr="0">
          <a:noAutofit/>
        </a:bodyPr>
        <a:lstStyle/>
        <a:p>
          <a:pPr marL="0" lvl="0" indent="0" algn="l" defTabSz="1333500">
            <a:lnSpc>
              <a:spcPct val="90000"/>
            </a:lnSpc>
            <a:spcBef>
              <a:spcPct val="0"/>
            </a:spcBef>
            <a:spcAft>
              <a:spcPct val="35000"/>
            </a:spcAft>
            <a:buNone/>
          </a:pPr>
          <a:r>
            <a:rPr lang="en-US" sz="3000" b="1" kern="1200" dirty="0"/>
            <a:t>Limitations</a:t>
          </a:r>
        </a:p>
      </dsp:txBody>
      <dsp:txXfrm>
        <a:off x="4501269" y="2321445"/>
        <a:ext cx="2528031" cy="529614"/>
      </dsp:txXfrm>
    </dsp:sp>
    <dsp:sp modelId="{0D001ED2-75BC-B54A-91B1-48995F323686}">
      <dsp:nvSpPr>
        <dsp:cNvPr id="0" name=""/>
        <dsp:cNvSpPr/>
      </dsp:nvSpPr>
      <dsp:spPr>
        <a:xfrm>
          <a:off x="4501269" y="2873456"/>
          <a:ext cx="2240089" cy="201060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Barriers associated with a virtual platform </a:t>
          </a:r>
        </a:p>
      </dsp:txBody>
      <dsp:txXfrm>
        <a:off x="4501269" y="2873456"/>
        <a:ext cx="2240089" cy="201060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C036E-BEA7-1845-8E8E-C482A8527483}">
      <dsp:nvSpPr>
        <dsp:cNvPr id="0" name=""/>
        <dsp:cNvSpPr/>
      </dsp:nvSpPr>
      <dsp:spPr>
        <a:xfrm>
          <a:off x="3129" y="2770"/>
          <a:ext cx="8471798" cy="13434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Recommendations  </a:t>
          </a:r>
        </a:p>
      </dsp:txBody>
      <dsp:txXfrm>
        <a:off x="42479" y="42120"/>
        <a:ext cx="8393098" cy="1264794"/>
      </dsp:txXfrm>
    </dsp:sp>
    <dsp:sp modelId="{0742E079-2DB6-E54D-A81B-D0913395E2CF}">
      <dsp:nvSpPr>
        <dsp:cNvPr id="0" name=""/>
        <dsp:cNvSpPr/>
      </dsp:nvSpPr>
      <dsp:spPr>
        <a:xfrm>
          <a:off x="3129" y="1457887"/>
          <a:ext cx="2032581" cy="134349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Sustainable capstone project </a:t>
          </a:r>
        </a:p>
      </dsp:txBody>
      <dsp:txXfrm>
        <a:off x="42479" y="1497237"/>
        <a:ext cx="1953881" cy="1264794"/>
      </dsp:txXfrm>
    </dsp:sp>
    <dsp:sp modelId="{E0210DB0-B2E7-FC46-BD87-4BA0E9CC41EB}">
      <dsp:nvSpPr>
        <dsp:cNvPr id="0" name=""/>
        <dsp:cNvSpPr/>
      </dsp:nvSpPr>
      <dsp:spPr>
        <a:xfrm>
          <a:off x="2206447" y="1457887"/>
          <a:ext cx="6268480" cy="134349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Options for future students to use the same approach or try something different </a:t>
          </a:r>
        </a:p>
      </dsp:txBody>
      <dsp:txXfrm>
        <a:off x="2245797" y="1497237"/>
        <a:ext cx="6189780" cy="1264794"/>
      </dsp:txXfrm>
    </dsp:sp>
    <dsp:sp modelId="{8FF91018-42C4-A34F-AF25-7838DAC12EA3}">
      <dsp:nvSpPr>
        <dsp:cNvPr id="0" name=""/>
        <dsp:cNvSpPr/>
      </dsp:nvSpPr>
      <dsp:spPr>
        <a:xfrm>
          <a:off x="2206447" y="2913003"/>
          <a:ext cx="2032581" cy="134349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Inclusion criteria</a:t>
          </a:r>
        </a:p>
      </dsp:txBody>
      <dsp:txXfrm>
        <a:off x="2245797" y="2952353"/>
        <a:ext cx="1953881" cy="1264794"/>
      </dsp:txXfrm>
    </dsp:sp>
    <dsp:sp modelId="{E9DE9376-6CD2-D848-BB15-8E3E666D4850}">
      <dsp:nvSpPr>
        <dsp:cNvPr id="0" name=""/>
        <dsp:cNvSpPr/>
      </dsp:nvSpPr>
      <dsp:spPr>
        <a:xfrm>
          <a:off x="2206447" y="4368120"/>
          <a:ext cx="2032581" cy="134349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Population</a:t>
          </a:r>
        </a:p>
      </dsp:txBody>
      <dsp:txXfrm>
        <a:off x="2245797" y="4407470"/>
        <a:ext cx="1953881" cy="1264794"/>
      </dsp:txXfrm>
    </dsp:sp>
    <dsp:sp modelId="{2DBE8AF5-583A-B84B-89CB-9882E3B15585}">
      <dsp:nvSpPr>
        <dsp:cNvPr id="0" name=""/>
        <dsp:cNvSpPr/>
      </dsp:nvSpPr>
      <dsp:spPr>
        <a:xfrm>
          <a:off x="4324397" y="2913003"/>
          <a:ext cx="2032581" cy="134349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Recruitment strategy</a:t>
          </a:r>
        </a:p>
      </dsp:txBody>
      <dsp:txXfrm>
        <a:off x="4363747" y="2952353"/>
        <a:ext cx="1953881" cy="1264794"/>
      </dsp:txXfrm>
    </dsp:sp>
    <dsp:sp modelId="{B8707D88-8BEE-5A48-92AB-5228AEE2AEA8}">
      <dsp:nvSpPr>
        <dsp:cNvPr id="0" name=""/>
        <dsp:cNvSpPr/>
      </dsp:nvSpPr>
      <dsp:spPr>
        <a:xfrm>
          <a:off x="4324397" y="4368120"/>
          <a:ext cx="2032581" cy="134349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Size of group  </a:t>
          </a:r>
        </a:p>
      </dsp:txBody>
      <dsp:txXfrm>
        <a:off x="4363747" y="4407470"/>
        <a:ext cx="1953881" cy="1264794"/>
      </dsp:txXfrm>
    </dsp:sp>
    <dsp:sp modelId="{CF633F37-E1BA-3D4F-8C66-DA779257218F}">
      <dsp:nvSpPr>
        <dsp:cNvPr id="0" name=""/>
        <dsp:cNvSpPr/>
      </dsp:nvSpPr>
      <dsp:spPr>
        <a:xfrm>
          <a:off x="6442347" y="2913003"/>
          <a:ext cx="2032581" cy="134349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Book club </a:t>
          </a:r>
        </a:p>
      </dsp:txBody>
      <dsp:txXfrm>
        <a:off x="6481697" y="2952353"/>
        <a:ext cx="1953881" cy="1264794"/>
      </dsp:txXfrm>
    </dsp:sp>
    <dsp:sp modelId="{4FD33A82-04A8-8049-862A-8303873042F8}">
      <dsp:nvSpPr>
        <dsp:cNvPr id="0" name=""/>
        <dsp:cNvSpPr/>
      </dsp:nvSpPr>
      <dsp:spPr>
        <a:xfrm>
          <a:off x="6442347" y="4368120"/>
          <a:ext cx="2032581" cy="134349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Book choice or a different activity</a:t>
          </a:r>
        </a:p>
      </dsp:txBody>
      <dsp:txXfrm>
        <a:off x="6481697" y="4407470"/>
        <a:ext cx="1953881" cy="12647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1BC61-7747-1A4C-B58B-7FBFB61FDFD0}">
      <dsp:nvSpPr>
        <dsp:cNvPr id="0" name=""/>
        <dsp:cNvSpPr/>
      </dsp:nvSpPr>
      <dsp:spPr>
        <a:xfrm>
          <a:off x="0" y="50283"/>
          <a:ext cx="9363796" cy="444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2060"/>
              </a:solidFill>
            </a:rPr>
            <a:t>Faculty &amp; capstone site mentor</a:t>
          </a:r>
        </a:p>
      </dsp:txBody>
      <dsp:txXfrm>
        <a:off x="21704" y="71987"/>
        <a:ext cx="9320388" cy="401192"/>
      </dsp:txXfrm>
    </dsp:sp>
    <dsp:sp modelId="{4FBD7E38-FE6E-3D42-8A66-0C158D79B0AC}">
      <dsp:nvSpPr>
        <dsp:cNvPr id="0" name=""/>
        <dsp:cNvSpPr/>
      </dsp:nvSpPr>
      <dsp:spPr>
        <a:xfrm>
          <a:off x="0" y="494883"/>
          <a:ext cx="9363796"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3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Dr. Woodbury, OTR/L, PhD</a:t>
          </a:r>
        </a:p>
      </dsp:txBody>
      <dsp:txXfrm>
        <a:off x="0" y="494883"/>
        <a:ext cx="9363796" cy="314640"/>
      </dsp:txXfrm>
    </dsp:sp>
    <dsp:sp modelId="{E4E0AC6A-AE63-C04C-B503-7602268C19F1}">
      <dsp:nvSpPr>
        <dsp:cNvPr id="0" name=""/>
        <dsp:cNvSpPr/>
      </dsp:nvSpPr>
      <dsp:spPr>
        <a:xfrm>
          <a:off x="0" y="809523"/>
          <a:ext cx="9363796" cy="444600"/>
        </a:xfrm>
        <a:prstGeom prst="roundRect">
          <a:avLst/>
        </a:prstGeom>
        <a:solidFill>
          <a:schemeClr val="accent2">
            <a:hueOff val="-1905056"/>
            <a:satOff val="10753"/>
            <a:lumOff val="-8000"/>
            <a:alpha val="8911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2060"/>
              </a:solidFill>
            </a:rPr>
            <a:t>Capstone coordinator</a:t>
          </a:r>
        </a:p>
      </dsp:txBody>
      <dsp:txXfrm>
        <a:off x="21704" y="831227"/>
        <a:ext cx="9320388" cy="401192"/>
      </dsp:txXfrm>
    </dsp:sp>
    <dsp:sp modelId="{F100FCC5-2076-E647-BFEF-AF937B2BD93D}">
      <dsp:nvSpPr>
        <dsp:cNvPr id="0" name=""/>
        <dsp:cNvSpPr/>
      </dsp:nvSpPr>
      <dsp:spPr>
        <a:xfrm>
          <a:off x="0" y="1254123"/>
          <a:ext cx="9363796"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3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Dr. Crawford, OTD, MSRS, OTR/L</a:t>
          </a:r>
        </a:p>
      </dsp:txBody>
      <dsp:txXfrm>
        <a:off x="0" y="1254123"/>
        <a:ext cx="9363796" cy="314640"/>
      </dsp:txXfrm>
    </dsp:sp>
    <dsp:sp modelId="{F8FEBDE6-7FE2-8E4E-868A-8484E7175692}">
      <dsp:nvSpPr>
        <dsp:cNvPr id="0" name=""/>
        <dsp:cNvSpPr/>
      </dsp:nvSpPr>
      <dsp:spPr>
        <a:xfrm>
          <a:off x="0" y="1568763"/>
          <a:ext cx="9363796" cy="444600"/>
        </a:xfrm>
        <a:prstGeom prst="roundRect">
          <a:avLst/>
        </a:prstGeom>
        <a:solidFill>
          <a:schemeClr val="accent2">
            <a:hueOff val="-3810111"/>
            <a:satOff val="21505"/>
            <a:lumOff val="-16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2060"/>
              </a:solidFill>
            </a:rPr>
            <a:t>Capstone site &amp; capstone seminar meeting site</a:t>
          </a:r>
        </a:p>
      </dsp:txBody>
      <dsp:txXfrm>
        <a:off x="21704" y="1590467"/>
        <a:ext cx="9320388" cy="401192"/>
      </dsp:txXfrm>
    </dsp:sp>
    <dsp:sp modelId="{08683236-44A9-174F-B254-3F1E00B83B97}">
      <dsp:nvSpPr>
        <dsp:cNvPr id="0" name=""/>
        <dsp:cNvSpPr/>
      </dsp:nvSpPr>
      <dsp:spPr>
        <a:xfrm>
          <a:off x="0" y="2013363"/>
          <a:ext cx="9363796"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3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Stroke Recovery Research Center staff</a:t>
          </a:r>
        </a:p>
        <a:p>
          <a:pPr marL="114300" lvl="1" indent="-114300" algn="l" defTabSz="666750">
            <a:lnSpc>
              <a:spcPct val="90000"/>
            </a:lnSpc>
            <a:spcBef>
              <a:spcPct val="0"/>
            </a:spcBef>
            <a:spcAft>
              <a:spcPct val="20000"/>
            </a:spcAft>
            <a:buChar char="•"/>
          </a:pPr>
          <a:r>
            <a:rPr lang="en-US" sz="1500" kern="1200" dirty="0"/>
            <a:t>NRI staff</a:t>
          </a:r>
        </a:p>
      </dsp:txBody>
      <dsp:txXfrm>
        <a:off x="0" y="2013363"/>
        <a:ext cx="9363796" cy="491625"/>
      </dsp:txXfrm>
    </dsp:sp>
    <dsp:sp modelId="{BBF81B04-523B-CF41-9FEF-2CC48FA6E90E}">
      <dsp:nvSpPr>
        <dsp:cNvPr id="0" name=""/>
        <dsp:cNvSpPr/>
      </dsp:nvSpPr>
      <dsp:spPr>
        <a:xfrm>
          <a:off x="0" y="2504988"/>
          <a:ext cx="9363796" cy="444600"/>
        </a:xfrm>
        <a:prstGeom prst="roundRect">
          <a:avLst/>
        </a:prstGeom>
        <a:solidFill>
          <a:schemeClr val="accent2">
            <a:hueOff val="-5715167"/>
            <a:satOff val="32258"/>
            <a:lumOff val="-24000"/>
            <a:alpha val="62958"/>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2060"/>
              </a:solidFill>
            </a:rPr>
            <a:t>Peer support group participants</a:t>
          </a:r>
        </a:p>
      </dsp:txBody>
      <dsp:txXfrm>
        <a:off x="21704" y="2526692"/>
        <a:ext cx="9320388" cy="401192"/>
      </dsp:txXfrm>
    </dsp:sp>
    <dsp:sp modelId="{66B93DA3-54B9-A94D-B419-0158966144A8}">
      <dsp:nvSpPr>
        <dsp:cNvPr id="0" name=""/>
        <dsp:cNvSpPr/>
      </dsp:nvSpPr>
      <dsp:spPr>
        <a:xfrm>
          <a:off x="0" y="2949588"/>
          <a:ext cx="9363796"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3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Stroke survivors</a:t>
          </a:r>
        </a:p>
        <a:p>
          <a:pPr marL="114300" lvl="1" indent="-114300" algn="l" defTabSz="666750">
            <a:lnSpc>
              <a:spcPct val="90000"/>
            </a:lnSpc>
            <a:spcBef>
              <a:spcPct val="0"/>
            </a:spcBef>
            <a:spcAft>
              <a:spcPct val="20000"/>
            </a:spcAft>
            <a:buChar char="•"/>
          </a:pPr>
          <a:r>
            <a:rPr lang="en-US" sz="1500" kern="1200" dirty="0"/>
            <a:t>Care partners</a:t>
          </a:r>
        </a:p>
      </dsp:txBody>
      <dsp:txXfrm>
        <a:off x="0" y="2949588"/>
        <a:ext cx="9363796" cy="491625"/>
      </dsp:txXfrm>
    </dsp:sp>
    <dsp:sp modelId="{83C1C923-ED0D-C340-9792-55ACB79D5E77}">
      <dsp:nvSpPr>
        <dsp:cNvPr id="0" name=""/>
        <dsp:cNvSpPr/>
      </dsp:nvSpPr>
      <dsp:spPr>
        <a:xfrm>
          <a:off x="0" y="3441213"/>
          <a:ext cx="9363796" cy="444600"/>
        </a:xfrm>
        <a:prstGeom prst="roundRect">
          <a:avLst/>
        </a:prstGeom>
        <a:solidFill>
          <a:schemeClr val="accent2">
            <a:hueOff val="-7620223"/>
            <a:satOff val="43010"/>
            <a:lumOff val="-32000"/>
            <a:alpha val="6060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2060"/>
              </a:solidFill>
            </a:rPr>
            <a:t>MUSC IT Team</a:t>
          </a:r>
        </a:p>
      </dsp:txBody>
      <dsp:txXfrm>
        <a:off x="21704" y="3462917"/>
        <a:ext cx="9320388" cy="401192"/>
      </dsp:txXfrm>
    </dsp:sp>
    <dsp:sp modelId="{5FB89ED4-E2AA-694E-A66A-2E36E9B52BF7}">
      <dsp:nvSpPr>
        <dsp:cNvPr id="0" name=""/>
        <dsp:cNvSpPr/>
      </dsp:nvSpPr>
      <dsp:spPr>
        <a:xfrm>
          <a:off x="0" y="3940533"/>
          <a:ext cx="9363796" cy="444600"/>
        </a:xfrm>
        <a:prstGeom prst="roundRect">
          <a:avLst/>
        </a:prstGeom>
        <a:solidFill>
          <a:schemeClr val="accent2">
            <a:hueOff val="-9525278"/>
            <a:satOff val="53763"/>
            <a:lumOff val="-40000"/>
            <a:alpha val="65378"/>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2060"/>
              </a:solidFill>
            </a:rPr>
            <a:t>Peers</a:t>
          </a:r>
        </a:p>
      </dsp:txBody>
      <dsp:txXfrm>
        <a:off x="21704" y="3962237"/>
        <a:ext cx="9320388" cy="401192"/>
      </dsp:txXfrm>
    </dsp:sp>
    <dsp:sp modelId="{9102CBA7-E614-D344-896C-757A41CAAAC6}">
      <dsp:nvSpPr>
        <dsp:cNvPr id="0" name=""/>
        <dsp:cNvSpPr/>
      </dsp:nvSpPr>
      <dsp:spPr>
        <a:xfrm>
          <a:off x="0" y="4385133"/>
          <a:ext cx="9363796"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3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Gordon Washington, OTD-S</a:t>
          </a:r>
        </a:p>
        <a:p>
          <a:pPr marL="114300" lvl="1" indent="-114300" algn="l" defTabSz="666750">
            <a:lnSpc>
              <a:spcPct val="90000"/>
            </a:lnSpc>
            <a:spcBef>
              <a:spcPct val="0"/>
            </a:spcBef>
            <a:spcAft>
              <a:spcPct val="20000"/>
            </a:spcAft>
            <a:buChar char="•"/>
          </a:pPr>
          <a:r>
            <a:rPr lang="en-US" sz="1500" kern="1200" dirty="0"/>
            <a:t>Rachel Fate, OTD-S</a:t>
          </a:r>
        </a:p>
        <a:p>
          <a:pPr marL="114300" lvl="1" indent="-114300" algn="l" defTabSz="666750">
            <a:lnSpc>
              <a:spcPct val="90000"/>
            </a:lnSpc>
            <a:spcBef>
              <a:spcPct val="0"/>
            </a:spcBef>
            <a:spcAft>
              <a:spcPct val="20000"/>
            </a:spcAft>
            <a:buChar char="•"/>
          </a:pPr>
          <a:r>
            <a:rPr lang="en-US" sz="1500" kern="1200" dirty="0"/>
            <a:t>Nancy Crawley, OTD-S</a:t>
          </a:r>
        </a:p>
        <a:p>
          <a:pPr marL="114300" lvl="1" indent="-114300" algn="l" defTabSz="666750">
            <a:lnSpc>
              <a:spcPct val="90000"/>
            </a:lnSpc>
            <a:spcBef>
              <a:spcPct val="0"/>
            </a:spcBef>
            <a:spcAft>
              <a:spcPct val="20000"/>
            </a:spcAft>
            <a:buChar char="•"/>
          </a:pPr>
          <a:r>
            <a:rPr lang="en-US" sz="1500" kern="1200" dirty="0"/>
            <a:t>Shayna Faust, OTD-S </a:t>
          </a:r>
        </a:p>
      </dsp:txBody>
      <dsp:txXfrm>
        <a:off x="0" y="4385133"/>
        <a:ext cx="9363796" cy="9832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4327C-F3B1-FA41-9D2E-9C9E53AD3056}">
      <dsp:nvSpPr>
        <dsp:cNvPr id="0" name=""/>
        <dsp:cNvSpPr/>
      </dsp:nvSpPr>
      <dsp:spPr>
        <a:xfrm>
          <a:off x="3876" y="1029560"/>
          <a:ext cx="3389663" cy="338966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6545" tIns="38100" rIns="186545" bIns="38100" numCol="1" spcCol="1270" anchor="ctr" anchorCtr="0">
          <a:noAutofit/>
        </a:bodyPr>
        <a:lstStyle/>
        <a:p>
          <a:pPr marL="0" lvl="0" indent="0" algn="ctr" defTabSz="1333500">
            <a:lnSpc>
              <a:spcPct val="90000"/>
            </a:lnSpc>
            <a:spcBef>
              <a:spcPct val="0"/>
            </a:spcBef>
            <a:spcAft>
              <a:spcPct val="35000"/>
            </a:spcAft>
            <a:buNone/>
          </a:pPr>
          <a:r>
            <a:rPr lang="en-US" sz="3000" kern="1200" dirty="0"/>
            <a:t>Thanks again to my capstone team.</a:t>
          </a:r>
        </a:p>
      </dsp:txBody>
      <dsp:txXfrm>
        <a:off x="500281" y="1525965"/>
        <a:ext cx="2396853" cy="2396853"/>
      </dsp:txXfrm>
    </dsp:sp>
    <dsp:sp modelId="{D1985574-CED1-4547-BE91-1A5DCD60224A}">
      <dsp:nvSpPr>
        <dsp:cNvPr id="0" name=""/>
        <dsp:cNvSpPr/>
      </dsp:nvSpPr>
      <dsp:spPr>
        <a:xfrm>
          <a:off x="2715607" y="1029560"/>
          <a:ext cx="3389663" cy="3389663"/>
        </a:xfrm>
        <a:prstGeom prst="ellipse">
          <a:avLst/>
        </a:prstGeom>
        <a:solidFill>
          <a:srgbClr val="FFFF00">
            <a:alpha val="3512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6545" tIns="38100" rIns="186545" bIns="38100" numCol="1" spcCol="1270" anchor="ctr" anchorCtr="0">
          <a:noAutofit/>
        </a:bodyPr>
        <a:lstStyle/>
        <a:p>
          <a:pPr marL="0" lvl="0" indent="0" algn="ctr" defTabSz="1333500">
            <a:lnSpc>
              <a:spcPct val="90000"/>
            </a:lnSpc>
            <a:spcBef>
              <a:spcPct val="0"/>
            </a:spcBef>
            <a:spcAft>
              <a:spcPct val="35000"/>
            </a:spcAft>
            <a:buNone/>
          </a:pPr>
          <a:r>
            <a:rPr lang="en-US" sz="3000" kern="1200" dirty="0"/>
            <a:t>This concludes my doctoral capstone defense. </a:t>
          </a:r>
        </a:p>
      </dsp:txBody>
      <dsp:txXfrm>
        <a:off x="3212012" y="1525965"/>
        <a:ext cx="2396853" cy="2396853"/>
      </dsp:txXfrm>
    </dsp:sp>
    <dsp:sp modelId="{AB04BE50-99BA-B34F-A6FF-95C323C49081}">
      <dsp:nvSpPr>
        <dsp:cNvPr id="0" name=""/>
        <dsp:cNvSpPr/>
      </dsp:nvSpPr>
      <dsp:spPr>
        <a:xfrm>
          <a:off x="5427338" y="1029560"/>
          <a:ext cx="3389663" cy="3389663"/>
        </a:xfrm>
        <a:prstGeom prst="ellipse">
          <a:avLst/>
        </a:prstGeom>
        <a:solidFill>
          <a:srgbClr val="CE62BE">
            <a:alpha val="2836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6545" tIns="38100" rIns="186545" bIns="38100" numCol="1" spcCol="1270" anchor="ctr" anchorCtr="0">
          <a:noAutofit/>
        </a:bodyPr>
        <a:lstStyle/>
        <a:p>
          <a:pPr marL="0" lvl="0" indent="0" algn="ctr" defTabSz="1333500">
            <a:lnSpc>
              <a:spcPct val="90000"/>
            </a:lnSpc>
            <a:spcBef>
              <a:spcPct val="0"/>
            </a:spcBef>
            <a:spcAft>
              <a:spcPct val="35000"/>
            </a:spcAft>
            <a:buNone/>
          </a:pPr>
          <a:r>
            <a:rPr lang="en-US" sz="3000" kern="1200" dirty="0"/>
            <a:t>I invite you to offer feedback or ask questions. </a:t>
          </a:r>
        </a:p>
      </dsp:txBody>
      <dsp:txXfrm>
        <a:off x="5923743" y="1525965"/>
        <a:ext cx="2396853" cy="2396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E117B-8B28-8041-987C-D9A43C949419}">
      <dsp:nvSpPr>
        <dsp:cNvPr id="0" name=""/>
        <dsp:cNvSpPr/>
      </dsp:nvSpPr>
      <dsp:spPr>
        <a:xfrm>
          <a:off x="0" y="380428"/>
          <a:ext cx="9638215" cy="36103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Project purpose</a:t>
          </a:r>
        </a:p>
      </dsp:txBody>
      <dsp:txXfrm>
        <a:off x="0" y="380428"/>
        <a:ext cx="9638215" cy="1949584"/>
      </dsp:txXfrm>
    </dsp:sp>
    <dsp:sp modelId="{604D6952-BC2E-4E42-8C4A-C8021B58148F}">
      <dsp:nvSpPr>
        <dsp:cNvPr id="0" name=""/>
        <dsp:cNvSpPr/>
      </dsp:nvSpPr>
      <dsp:spPr>
        <a:xfrm>
          <a:off x="0" y="1826125"/>
          <a:ext cx="9638215" cy="282822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7152" tIns="58420" rIns="327152" bIns="58420" numCol="1" spcCol="1270" anchor="ctr" anchorCtr="0">
          <a:noAutofit/>
        </a:bodyPr>
        <a:lstStyle/>
        <a:p>
          <a:pPr marL="0" lvl="0" indent="0" algn="ctr" defTabSz="2044700">
            <a:lnSpc>
              <a:spcPct val="90000"/>
            </a:lnSpc>
            <a:spcBef>
              <a:spcPct val="0"/>
            </a:spcBef>
            <a:spcAft>
              <a:spcPct val="35000"/>
            </a:spcAft>
            <a:buNone/>
          </a:pPr>
          <a:r>
            <a:rPr lang="en-US" sz="4600" kern="1200" dirty="0"/>
            <a:t>Conduct a support group for stroke survivors on a social media platform, allowing individuals </a:t>
          </a:r>
          <a:r>
            <a:rPr lang="en-US" sz="4600" b="1" i="0" u="none" kern="1200" dirty="0"/>
            <a:t>accessible</a:t>
          </a:r>
          <a:r>
            <a:rPr lang="en-US" sz="4600" kern="1200" dirty="0"/>
            <a:t> peer support. </a:t>
          </a:r>
        </a:p>
      </dsp:txBody>
      <dsp:txXfrm>
        <a:off x="0" y="1826125"/>
        <a:ext cx="9638215" cy="2828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AF37F-633B-5E4C-863B-33F3871C60E8}">
      <dsp:nvSpPr>
        <dsp:cNvPr id="0" name=""/>
        <dsp:cNvSpPr/>
      </dsp:nvSpPr>
      <dsp:spPr>
        <a:xfrm>
          <a:off x="340012" y="2601"/>
          <a:ext cx="3502230" cy="10681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Project aims</a:t>
          </a:r>
        </a:p>
      </dsp:txBody>
      <dsp:txXfrm>
        <a:off x="340012" y="2601"/>
        <a:ext cx="3502230" cy="1068180"/>
      </dsp:txXfrm>
    </dsp:sp>
    <dsp:sp modelId="{7485F3E6-D1C2-C34A-8AA7-D3D80FB5504B}">
      <dsp:nvSpPr>
        <dsp:cNvPr id="0" name=""/>
        <dsp:cNvSpPr/>
      </dsp:nvSpPr>
      <dsp:spPr>
        <a:xfrm>
          <a:off x="340012" y="1508561"/>
          <a:ext cx="3502230" cy="10681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1. Increase access to peer support </a:t>
          </a:r>
        </a:p>
      </dsp:txBody>
      <dsp:txXfrm>
        <a:off x="340012" y="1508561"/>
        <a:ext cx="3502230" cy="1068180"/>
      </dsp:txXfrm>
    </dsp:sp>
    <dsp:sp modelId="{6DDA3A30-9D8B-1240-9DA9-D4FF68AE7702}">
      <dsp:nvSpPr>
        <dsp:cNvPr id="0" name=""/>
        <dsp:cNvSpPr/>
      </dsp:nvSpPr>
      <dsp:spPr>
        <a:xfrm>
          <a:off x="340012" y="3014520"/>
          <a:ext cx="3502230" cy="10681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2. Conduct a virtual peer support group </a:t>
          </a:r>
        </a:p>
      </dsp:txBody>
      <dsp:txXfrm>
        <a:off x="340012" y="3014520"/>
        <a:ext cx="3502230" cy="1068180"/>
      </dsp:txXfrm>
    </dsp:sp>
    <dsp:sp modelId="{4B6DCE98-1669-694F-81C2-0BFAF60E533E}">
      <dsp:nvSpPr>
        <dsp:cNvPr id="0" name=""/>
        <dsp:cNvSpPr/>
      </dsp:nvSpPr>
      <dsp:spPr>
        <a:xfrm>
          <a:off x="340012" y="4520479"/>
          <a:ext cx="3502230" cy="10681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3. Positively impact the lives of the participants </a:t>
          </a:r>
        </a:p>
      </dsp:txBody>
      <dsp:txXfrm>
        <a:off x="340012" y="4520479"/>
        <a:ext cx="3502230" cy="1068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58BC0-9C88-8D4D-B674-EBCA2E3DBB58}">
      <dsp:nvSpPr>
        <dsp:cNvPr id="0" name=""/>
        <dsp:cNvSpPr/>
      </dsp:nvSpPr>
      <dsp:spPr>
        <a:xfrm>
          <a:off x="340012" y="2601"/>
          <a:ext cx="3502230" cy="106818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Experience aims</a:t>
          </a:r>
        </a:p>
      </dsp:txBody>
      <dsp:txXfrm>
        <a:off x="340012" y="2601"/>
        <a:ext cx="3502230" cy="1068180"/>
      </dsp:txXfrm>
    </dsp:sp>
    <dsp:sp modelId="{2864F067-2B83-A243-8C8D-4BDA93C3AE40}">
      <dsp:nvSpPr>
        <dsp:cNvPr id="0" name=""/>
        <dsp:cNvSpPr/>
      </dsp:nvSpPr>
      <dsp:spPr>
        <a:xfrm>
          <a:off x="340012" y="1508561"/>
          <a:ext cx="3502230" cy="106818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1. Learn how to create &amp; market a virtual support group </a:t>
          </a:r>
        </a:p>
      </dsp:txBody>
      <dsp:txXfrm>
        <a:off x="340012" y="1508561"/>
        <a:ext cx="3502230" cy="1068180"/>
      </dsp:txXfrm>
    </dsp:sp>
    <dsp:sp modelId="{0EFF5855-1C30-7342-8D81-A73B449BB0D0}">
      <dsp:nvSpPr>
        <dsp:cNvPr id="0" name=""/>
        <dsp:cNvSpPr/>
      </dsp:nvSpPr>
      <dsp:spPr>
        <a:xfrm>
          <a:off x="340012" y="3014520"/>
          <a:ext cx="3502230" cy="106818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 Gain an in-depth knowledge of stroke recovery &amp; peer support groups</a:t>
          </a:r>
        </a:p>
      </dsp:txBody>
      <dsp:txXfrm>
        <a:off x="340012" y="3014520"/>
        <a:ext cx="3502230" cy="1068180"/>
      </dsp:txXfrm>
    </dsp:sp>
    <dsp:sp modelId="{A155262A-C220-C747-B985-ADBE4CC645B3}">
      <dsp:nvSpPr>
        <dsp:cNvPr id="0" name=""/>
        <dsp:cNvSpPr/>
      </dsp:nvSpPr>
      <dsp:spPr>
        <a:xfrm>
          <a:off x="340012" y="4520479"/>
          <a:ext cx="3502230" cy="106818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3. Strengthen/demonstrate leadership &amp; clinical skills</a:t>
          </a:r>
        </a:p>
      </dsp:txBody>
      <dsp:txXfrm>
        <a:off x="340012" y="4520479"/>
        <a:ext cx="3502230" cy="1068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C5C39-F2F5-1B42-A922-305839667D7B}">
      <dsp:nvSpPr>
        <dsp:cNvPr id="0" name=""/>
        <dsp:cNvSpPr/>
      </dsp:nvSpPr>
      <dsp:spPr>
        <a:xfrm rot="5400000">
          <a:off x="2707806" y="685881"/>
          <a:ext cx="1778409" cy="1547216"/>
        </a:xfrm>
        <a:prstGeom prst="hexagon">
          <a:avLst>
            <a:gd name="adj" fmla="val 25000"/>
            <a:gd name="vf" fmla="val 115470"/>
          </a:avLst>
        </a:prstGeom>
        <a:gradFill rotWithShape="0">
          <a:gsLst>
            <a:gs pos="0">
              <a:schemeClr val="tx1">
                <a:lumMod val="60000"/>
                <a:lumOff val="4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 care partners </a:t>
          </a:r>
        </a:p>
      </dsp:txBody>
      <dsp:txXfrm rot="-5400000">
        <a:off x="3064510" y="847420"/>
        <a:ext cx="1065000" cy="1224139"/>
      </dsp:txXfrm>
    </dsp:sp>
    <dsp:sp modelId="{8A417AE4-1044-464C-A5F9-5ECB5F814209}">
      <dsp:nvSpPr>
        <dsp:cNvPr id="0" name=""/>
        <dsp:cNvSpPr/>
      </dsp:nvSpPr>
      <dsp:spPr>
        <a:xfrm>
          <a:off x="4417569" y="925966"/>
          <a:ext cx="1984705" cy="1067045"/>
        </a:xfrm>
        <a:prstGeom prst="rect">
          <a:avLst/>
        </a:prstGeom>
        <a:noFill/>
        <a:ln>
          <a:noFill/>
        </a:ln>
        <a:effectLst/>
      </dsp:spPr>
      <dsp:style>
        <a:lnRef idx="0">
          <a:scrgbClr r="0" g="0" b="0"/>
        </a:lnRef>
        <a:fillRef idx="0">
          <a:scrgbClr r="0" g="0" b="0"/>
        </a:fillRef>
        <a:effectRef idx="0">
          <a:scrgbClr r="0" g="0" b="0"/>
        </a:effectRef>
        <a:fontRef idx="minor"/>
      </dsp:style>
    </dsp:sp>
    <dsp:sp modelId="{BCE748C0-F57F-3548-BB18-3D471840940E}">
      <dsp:nvSpPr>
        <dsp:cNvPr id="0" name=""/>
        <dsp:cNvSpPr/>
      </dsp:nvSpPr>
      <dsp:spPr>
        <a:xfrm rot="5400000">
          <a:off x="1036812" y="685881"/>
          <a:ext cx="1778409" cy="1547216"/>
        </a:xfrm>
        <a:prstGeom prst="hexagon">
          <a:avLst>
            <a:gd name="adj" fmla="val 25000"/>
            <a:gd name="vf" fmla="val 115470"/>
          </a:avLst>
        </a:prstGeom>
        <a:gradFill rotWithShape="0">
          <a:gsLst>
            <a:gs pos="0">
              <a:schemeClr val="tx1">
                <a:lumMod val="60000"/>
                <a:lumOff val="4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4 stroke survivors </a:t>
          </a:r>
        </a:p>
      </dsp:txBody>
      <dsp:txXfrm rot="-5400000">
        <a:off x="1393516" y="847420"/>
        <a:ext cx="1065000" cy="12241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C6210-BBFE-D744-8EB6-02C57B03F3F1}">
      <dsp:nvSpPr>
        <dsp:cNvPr id="0" name=""/>
        <dsp:cNvSpPr/>
      </dsp:nvSpPr>
      <dsp:spPr>
        <a:xfrm>
          <a:off x="10157" y="0"/>
          <a:ext cx="3036079" cy="161022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Developed a clear understanding of the roles &amp; responsibilities of a group facilitator </a:t>
          </a:r>
        </a:p>
      </dsp:txBody>
      <dsp:txXfrm>
        <a:off x="57319" y="47162"/>
        <a:ext cx="2941755" cy="1515901"/>
      </dsp:txXfrm>
    </dsp:sp>
    <dsp:sp modelId="{C5AC869A-9B97-4548-B8B8-73F8B7F285F7}">
      <dsp:nvSpPr>
        <dsp:cNvPr id="0" name=""/>
        <dsp:cNvSpPr/>
      </dsp:nvSpPr>
      <dsp:spPr>
        <a:xfrm>
          <a:off x="3349844" y="428638"/>
          <a:ext cx="643648" cy="75294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349844" y="579227"/>
        <a:ext cx="450554" cy="451769"/>
      </dsp:txXfrm>
    </dsp:sp>
    <dsp:sp modelId="{0121B1C3-024B-9449-805B-8B5F26F9E7CB}">
      <dsp:nvSpPr>
        <dsp:cNvPr id="0" name=""/>
        <dsp:cNvSpPr/>
      </dsp:nvSpPr>
      <dsp:spPr>
        <a:xfrm>
          <a:off x="4260668" y="0"/>
          <a:ext cx="3036079" cy="161022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Recruited participants</a:t>
          </a:r>
        </a:p>
      </dsp:txBody>
      <dsp:txXfrm>
        <a:off x="4307830" y="47162"/>
        <a:ext cx="2941755" cy="1515901"/>
      </dsp:txXfrm>
    </dsp:sp>
    <dsp:sp modelId="{69F5FE03-25DA-FB42-AC3C-E0EB2129D80C}">
      <dsp:nvSpPr>
        <dsp:cNvPr id="0" name=""/>
        <dsp:cNvSpPr/>
      </dsp:nvSpPr>
      <dsp:spPr>
        <a:xfrm>
          <a:off x="7600355" y="428638"/>
          <a:ext cx="643648" cy="75294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600355" y="579227"/>
        <a:ext cx="450554" cy="451769"/>
      </dsp:txXfrm>
    </dsp:sp>
    <dsp:sp modelId="{050C2D0E-1EA2-7147-850D-87AA06A3CAA7}">
      <dsp:nvSpPr>
        <dsp:cNvPr id="0" name=""/>
        <dsp:cNvSpPr/>
      </dsp:nvSpPr>
      <dsp:spPr>
        <a:xfrm>
          <a:off x="8511179" y="0"/>
          <a:ext cx="3036079" cy="161022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Created platform</a:t>
          </a:r>
        </a:p>
      </dsp:txBody>
      <dsp:txXfrm>
        <a:off x="8558341" y="47162"/>
        <a:ext cx="2941755" cy="15159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DA9A7-1E5F-2049-B144-8091F8D36703}">
      <dsp:nvSpPr>
        <dsp:cNvPr id="0" name=""/>
        <dsp:cNvSpPr/>
      </dsp:nvSpPr>
      <dsp:spPr>
        <a:xfrm>
          <a:off x="820488" y="2428"/>
          <a:ext cx="1519556" cy="151955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3626" tIns="31750" rIns="83626"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PEOP Model</a:t>
          </a:r>
        </a:p>
      </dsp:txBody>
      <dsp:txXfrm>
        <a:off x="1043022" y="224962"/>
        <a:ext cx="1074488" cy="10744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44128-C678-F541-8709-55083EB4F7F6}">
      <dsp:nvSpPr>
        <dsp:cNvPr id="0" name=""/>
        <dsp:cNvSpPr/>
      </dsp:nvSpPr>
      <dsp:spPr>
        <a:xfrm>
          <a:off x="688236" y="391393"/>
          <a:ext cx="2293141" cy="2293652"/>
        </a:xfrm>
        <a:prstGeom prst="circularArrow">
          <a:avLst>
            <a:gd name="adj1" fmla="val 10980"/>
            <a:gd name="adj2" fmla="val 1142322"/>
            <a:gd name="adj3" fmla="val 9000000"/>
            <a:gd name="adj4" fmla="val 10800000"/>
            <a:gd name="adj5" fmla="val 12500"/>
          </a:avLst>
        </a:prstGeom>
        <a:solidFill>
          <a:schemeClr val="accent2">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3DC50AD-6115-7C48-8E2B-B500FF9D0785}">
      <dsp:nvSpPr>
        <dsp:cNvPr id="0" name=""/>
        <dsp:cNvSpPr/>
      </dsp:nvSpPr>
      <dsp:spPr>
        <a:xfrm>
          <a:off x="1194642" y="1221695"/>
          <a:ext cx="1279594" cy="63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Ground rules</a:t>
          </a:r>
        </a:p>
      </dsp:txBody>
      <dsp:txXfrm>
        <a:off x="1194642" y="1221695"/>
        <a:ext cx="1279594" cy="639699"/>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02455-76AA-AA41-95F2-475EFEBC2E5B}" type="datetimeFigureOut">
              <a:rPr lang="en-US" smtClean="0"/>
              <a:t>4/15/23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7D900-5629-8E46-9E57-9C1B7C8D6DF5}" type="slidenum">
              <a:rPr lang="en-US" smtClean="0"/>
              <a:t>‹#›</a:t>
            </a:fld>
            <a:endParaRPr lang="en-US"/>
          </a:p>
        </p:txBody>
      </p:sp>
    </p:spTree>
    <p:extLst>
      <p:ext uri="{BB962C8B-B14F-4D97-AF65-F5344CB8AC3E}">
        <p14:creationId xmlns:p14="http://schemas.microsoft.com/office/powerpoint/2010/main" val="307421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1</a:t>
            </a:fld>
            <a:endParaRPr lang="en-US"/>
          </a:p>
        </p:txBody>
      </p:sp>
    </p:spTree>
    <p:extLst>
      <p:ext uri="{BB962C8B-B14F-4D97-AF65-F5344CB8AC3E}">
        <p14:creationId xmlns:p14="http://schemas.microsoft.com/office/powerpoint/2010/main" val="5232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part of my project, I led a book club within my peer support group. We read the book “Identity Theft”, which is about the author, Debra Meyerson’s personal stroke recovery journey along with experiences of other survivors she interviewed.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10</a:t>
            </a:fld>
            <a:endParaRPr lang="en-US"/>
          </a:p>
        </p:txBody>
      </p:sp>
    </p:spTree>
    <p:extLst>
      <p:ext uri="{BB962C8B-B14F-4D97-AF65-F5344CB8AC3E}">
        <p14:creationId xmlns:p14="http://schemas.microsoft.com/office/powerpoint/2010/main" val="383109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Debra Meyerson and her husband Steve founded an organization called Stroke Onward, raising awareness on how important the emotional journey is post-stroke, and the lack of resources there are. I signed up for access to Stroke Onward materials and resources for support group facilitators, which I used to help guide my book club discussions.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Leading up to our Zoom sessions, as I reviewed the material, I decided which questions to emphasize, edit, add onto to maximize meaningful discussions or skip over for time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r>
              <a:rPr lang="en-US" dirty="0"/>
              <a:t>https://</a:t>
            </a:r>
            <a:r>
              <a:rPr lang="en-US" dirty="0" err="1"/>
              <a:t>strokeonward.org</a:t>
            </a:r>
            <a:r>
              <a:rPr lang="en-US" dirty="0"/>
              <a:t>/</a:t>
            </a:r>
            <a:r>
              <a:rPr lang="en-US" dirty="0" err="1"/>
              <a:t>bggroup</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11</a:t>
            </a:fld>
            <a:endParaRPr lang="en-US"/>
          </a:p>
        </p:txBody>
      </p:sp>
    </p:spTree>
    <p:extLst>
      <p:ext uri="{BB962C8B-B14F-4D97-AF65-F5344CB8AC3E}">
        <p14:creationId xmlns:p14="http://schemas.microsoft.com/office/powerpoint/2010/main" val="371809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Here was the tentative schedule I made for live book club discussions on Zoom.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Some weeks it was difficult to find a time that all the participants were available, so this schedule changed several times.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 wanted to be  as accommodating and flexible as possible to increase participation and engagement, But this screenshot gives a general idea of the timeframe.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Each week, we would meet on Zoom for around 1 hour and discuss 3-4 chapters. </a:t>
            </a:r>
          </a:p>
          <a:p>
            <a:endParaRPr lang="en-US" dirty="0"/>
          </a:p>
          <a:p>
            <a:endParaRPr lang="en-US" dirty="0"/>
          </a:p>
          <a:p>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12</a:t>
            </a:fld>
            <a:endParaRPr lang="en-US"/>
          </a:p>
        </p:txBody>
      </p:sp>
    </p:spTree>
    <p:extLst>
      <p:ext uri="{BB962C8B-B14F-4D97-AF65-F5344CB8AC3E}">
        <p14:creationId xmlns:p14="http://schemas.microsoft.com/office/powerpoint/2010/main" val="2429834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Engaged in self-directed learning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I set goals for myself to accomplish my aims effectively and efficiently.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I identified resources to utilize and learn from and implemented learning strategies that would benefit myself and my peer support group.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 monitored the FB group &amp; facilitated discussions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I posted the chapter materials for each week in the FB group, incase anyone wanted to look over the reflection questions ahead of time and during our zoom calls I shared my screen with the participants so they could see the questions as we talked about them.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 welcomed input from participants and used their feedback as constructive criticism to continue to shape the group and improve its potential outcome.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For example, at first I read the chapter summaries as planned, however, per participant feedback, we ended up skipping the summary readings and going straight into the discussion. This was because the summaries were time consuming and it wasn’t as valuable as the time spent reflecting and sharing personal stories.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sz="1200" dirty="0"/>
          </a:p>
          <a:p>
            <a:pPr marL="171450" indent="-171450">
              <a:buFontTx/>
              <a:buChar char="-"/>
            </a:pPr>
            <a:endParaRPr lang="en-US" sz="1200" dirty="0"/>
          </a:p>
          <a:p>
            <a:endParaRPr lang="en-US" dirty="0"/>
          </a:p>
          <a:p>
            <a:endParaRPr lang="en-US" dirty="0"/>
          </a:p>
          <a:p>
            <a:endParaRPr lang="en-US" sz="1800" dirty="0">
              <a:solidFill>
                <a:srgbClr val="000000"/>
              </a:solidFill>
              <a:effectLst/>
              <a:latin typeface="Arial" panose="020B0604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13</a:t>
            </a:fld>
            <a:endParaRPr lang="en-US"/>
          </a:p>
        </p:txBody>
      </p:sp>
    </p:spTree>
    <p:extLst>
      <p:ext uri="{BB962C8B-B14F-4D97-AF65-F5344CB8AC3E}">
        <p14:creationId xmlns:p14="http://schemas.microsoft.com/office/powerpoint/2010/main" val="105887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Here’s an example of a time that I took initiative as the leader of the group. After a group discussion talking about the importance of a positive mindset, I put together this mindfulness handout and shared it in the FB group as a resource with different strategies the participants could try out. </a:t>
            </a:r>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14</a:t>
            </a:fld>
            <a:endParaRPr lang="en-US"/>
          </a:p>
        </p:txBody>
      </p:sp>
    </p:spTree>
    <p:extLst>
      <p:ext uri="{BB962C8B-B14F-4D97-AF65-F5344CB8AC3E}">
        <p14:creationId xmlns:p14="http://schemas.microsoft.com/office/powerpoint/2010/main" val="812434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This capstone project was designated as Quality Improvement Project, according to the MUSC Program Evaluation Self-Certification tool via the MUSC QI Self-Certification tool. </a:t>
            </a:r>
          </a:p>
          <a:p>
            <a:pPr marL="0" marR="0" lvl="0" indent="457200" algn="l" defTabSz="914400" rtl="0" eaLnBrk="1" fontAlgn="auto" latinLnBrk="0" hangingPunct="1">
              <a:lnSpc>
                <a:spcPct val="2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Methods that I used to collect data include observation during the group sessions, surveys, and interviews</a:t>
            </a:r>
          </a:p>
          <a:p>
            <a:pPr marL="0" marR="0" lvl="0" indent="457200" algn="l" defTabSz="914400" rtl="0" eaLnBrk="1" fontAlgn="auto" latinLnBrk="0" hangingPunct="1">
              <a:lnSpc>
                <a:spcPct val="2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created pre and post-support group surveys using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REDCap</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ensure HIPAA compliance and appropriate data management. </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qualitative data provided meaningful, descriptive feedback which helped me gain insight </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 quantitative data allowed me to quantify and measure the impact of the group. </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assess my own personal development, I completed 2 leadership self-assessments at the beginning, middle and end of my experience to monitor growth and identify areas with room for improvement.</a:t>
            </a:r>
          </a:p>
          <a:p>
            <a:pPr marL="0" marR="0" indent="457200">
              <a:lnSpc>
                <a:spcPct val="200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a:p>
            <a:pPr lvl="0"/>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15</a:t>
            </a:fld>
            <a:endParaRPr lang="en-US"/>
          </a:p>
        </p:txBody>
      </p:sp>
    </p:spTree>
    <p:extLst>
      <p:ext uri="{BB962C8B-B14F-4D97-AF65-F5344CB8AC3E}">
        <p14:creationId xmlns:p14="http://schemas.microsoft.com/office/powerpoint/2010/main" val="195440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Potential impact written prior: </a:t>
            </a:r>
            <a:r>
              <a:rPr lang="en-US" sz="1800" dirty="0">
                <a:effectLst/>
                <a:latin typeface="Arial" panose="020B0604020202020204" pitchFamily="34" charset="0"/>
                <a:ea typeface="Calibri" panose="020F0502020204030204" pitchFamily="34" charset="0"/>
                <a:cs typeface="Times New Roman" panose="02020603050405020304" pitchFamily="18" charset="0"/>
              </a:rPr>
              <a:t>The virtual support group will increase stroke survivors access to peer support, allowing participants the opportunity to reap its associated benefits. The group will positively impact the participants lives, improving their well-being and QOL post-stroke.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16</a:t>
            </a:fld>
            <a:endParaRPr lang="en-US"/>
          </a:p>
        </p:txBody>
      </p:sp>
    </p:spTree>
    <p:extLst>
      <p:ext uri="{BB962C8B-B14F-4D97-AF65-F5344CB8AC3E}">
        <p14:creationId xmlns:p14="http://schemas.microsoft.com/office/powerpoint/2010/main" val="910608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 1</a:t>
            </a:r>
          </a:p>
          <a:p>
            <a:r>
              <a:rPr lang="en-US" dirty="0"/>
              <a:t>Distance = 2</a:t>
            </a:r>
          </a:p>
          <a:p>
            <a:r>
              <a:rPr lang="en-US" dirty="0"/>
              <a:t>Other = 3 </a:t>
            </a:r>
          </a:p>
          <a:p>
            <a:pPr marL="171450" indent="-171450">
              <a:buFontTx/>
              <a:buChar char="-"/>
            </a:pPr>
            <a:r>
              <a:rPr lang="en-US" dirty="0"/>
              <a:t>Convenience &amp; comfort of being at home</a:t>
            </a:r>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17</a:t>
            </a:fld>
            <a:endParaRPr lang="en-US"/>
          </a:p>
        </p:txBody>
      </p:sp>
    </p:spTree>
    <p:extLst>
      <p:ext uri="{BB962C8B-B14F-4D97-AF65-F5344CB8AC3E}">
        <p14:creationId xmlns:p14="http://schemas.microsoft.com/office/powerpoint/2010/main" val="798374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Open Sans" panose="020B0606030504020204" pitchFamily="34" charset="0"/>
              </a:rPr>
              <a:t>How would you rate your post-stroke recovery?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18</a:t>
            </a:fld>
            <a:endParaRPr lang="en-US"/>
          </a:p>
        </p:txBody>
      </p:sp>
    </p:spTree>
    <p:extLst>
      <p:ext uri="{BB962C8B-B14F-4D97-AF65-F5344CB8AC3E}">
        <p14:creationId xmlns:p14="http://schemas.microsoft.com/office/powerpoint/2010/main" val="3390327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How would you rate your support system? (0 being poor to 10 being excellent)</a:t>
            </a:r>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19</a:t>
            </a:fld>
            <a:endParaRPr lang="en-US"/>
          </a:p>
        </p:txBody>
      </p:sp>
    </p:spTree>
    <p:extLst>
      <p:ext uri="{BB962C8B-B14F-4D97-AF65-F5344CB8AC3E}">
        <p14:creationId xmlns:p14="http://schemas.microsoft.com/office/powerpoint/2010/main" val="167840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Arial" panose="020B0604020202020204" pitchFamily="34" charset="0"/>
                <a:ea typeface="Times New Roman" panose="02020603050405020304" pitchFamily="18" charset="0"/>
              </a:rPr>
              <a:t>The effects of a stroke are substantial and possibly life-altering. </a:t>
            </a:r>
            <a:r>
              <a:rPr lang="en-US" sz="1200" dirty="0">
                <a:effectLst/>
                <a:latin typeface="Arial" panose="020B0604020202020204" pitchFamily="34" charset="0"/>
                <a:ea typeface="Times New Roman" panose="02020603050405020304" pitchFamily="18" charset="0"/>
              </a:rPr>
              <a:t>A stroke can cause mental, physical, emotional and psycho-social impacts.  </a:t>
            </a:r>
            <a:r>
              <a:rPr lang="en-US" sz="1200" dirty="0">
                <a:effectLst/>
                <a:latin typeface="Calibri" panose="020F0502020204030204" pitchFamily="34" charset="0"/>
                <a:ea typeface="Calibri" panose="020F0502020204030204" pitchFamily="34" charset="0"/>
                <a:cs typeface="Times New Roman" panose="02020603050405020304" pitchFamily="18" charset="0"/>
              </a:rPr>
              <a:t>Strokes affect people in different ways, but common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health outcomes </a:t>
            </a:r>
            <a:r>
              <a:rPr lang="en-US" sz="1200" dirty="0">
                <a:effectLst/>
                <a:latin typeface="Calibri" panose="020F0502020204030204" pitchFamily="34" charset="0"/>
                <a:ea typeface="Calibri" panose="020F0502020204030204" pitchFamily="34" charset="0"/>
                <a:cs typeface="Times New Roman" panose="02020603050405020304" pitchFamily="18" charset="0"/>
              </a:rPr>
              <a:t>include depression and functional impairments. Unfortunately, strokes can result in decreased engagement and participation in ADLs and stroke survivors commonly report a decrease in QOL post-stroke.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opportunity to be part of a peer support group allows stroke survivors to connect with people who have gone through similar experiences and can truly understand what they are going through.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quote from my needs assessment “Being able to share the experience with others was helpful because I felt isolated. It was therapeutic and reassuring to listen to everybody and know you’re not alone.”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Peer support groups provide a supportive learning environment and give survivors the opportunity to engage in stroke-related discussions.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t>
            </a:r>
            <a:r>
              <a:rPr lang="en-US" sz="1600" dirty="0">
                <a:effectLst/>
                <a:latin typeface="Calibri" panose="020F0502020204030204" pitchFamily="34" charset="0"/>
                <a:ea typeface="Calibri" panose="020F0502020204030204" pitchFamily="34" charset="0"/>
                <a:cs typeface="Times New Roman" panose="02020603050405020304" pitchFamily="18" charset="0"/>
              </a:rPr>
              <a:t>inclusion of peer support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can improve stroke survivors self-management, well-being, and overall QOL.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The findings of my literature reviews and needs assessment  suggest the role peer support plays in the stroke recovery process is positive and powerful.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2</a:t>
            </a:fld>
            <a:endParaRPr lang="en-US"/>
          </a:p>
        </p:txBody>
      </p:sp>
    </p:spTree>
    <p:extLst>
      <p:ext uri="{BB962C8B-B14F-4D97-AF65-F5344CB8AC3E}">
        <p14:creationId xmlns:p14="http://schemas.microsoft.com/office/powerpoint/2010/main" val="178914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How would you rate your quality of life?</a:t>
            </a:r>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20</a:t>
            </a:fld>
            <a:endParaRPr lang="en-US"/>
          </a:p>
        </p:txBody>
      </p:sp>
    </p:spTree>
    <p:extLst>
      <p:ext uri="{BB962C8B-B14F-4D97-AF65-F5344CB8AC3E}">
        <p14:creationId xmlns:p14="http://schemas.microsoft.com/office/powerpoint/2010/main" val="59718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What aspects of our group were beneficial to you? (please select ALL that apply)</a:t>
            </a:r>
            <a:endParaRPr lang="en-US" dirty="0"/>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21</a:t>
            </a:fld>
            <a:endParaRPr lang="en-US"/>
          </a:p>
        </p:txBody>
      </p:sp>
    </p:spTree>
    <p:extLst>
      <p:ext uri="{BB962C8B-B14F-4D97-AF65-F5344CB8AC3E}">
        <p14:creationId xmlns:p14="http://schemas.microsoft.com/office/powerpoint/2010/main" val="4031063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Open Sans" panose="020F0502020204030204" pitchFamily="34" charset="0"/>
              </a:rPr>
              <a:t>In which of the following ways has our group helped you grow? (please select ALL that apply)</a:t>
            </a:r>
            <a:endParaRPr lang="en-US" dirty="0"/>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22</a:t>
            </a:fld>
            <a:endParaRPr lang="en-US"/>
          </a:p>
        </p:txBody>
      </p:sp>
    </p:spTree>
    <p:extLst>
      <p:ext uri="{BB962C8B-B14F-4D97-AF65-F5344CB8AC3E}">
        <p14:creationId xmlns:p14="http://schemas.microsoft.com/office/powerpoint/2010/main" val="3206279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which of the following ways did our group positively affect you? (please select ALL that apply)</a:t>
            </a:r>
          </a:p>
        </p:txBody>
      </p:sp>
      <p:sp>
        <p:nvSpPr>
          <p:cNvPr id="4" name="Slide Number Placeholder 3"/>
          <p:cNvSpPr>
            <a:spLocks noGrp="1"/>
          </p:cNvSpPr>
          <p:nvPr>
            <p:ph type="sldNum" sz="quarter" idx="5"/>
          </p:nvPr>
        </p:nvSpPr>
        <p:spPr/>
        <p:txBody>
          <a:bodyPr/>
          <a:lstStyle/>
          <a:p>
            <a:fld id="{4477D900-5629-8E46-9E57-9C1B7C8D6DF5}" type="slidenum">
              <a:rPr lang="en-US" smtClean="0"/>
              <a:t>23</a:t>
            </a:fld>
            <a:endParaRPr lang="en-US"/>
          </a:p>
        </p:txBody>
      </p:sp>
    </p:spTree>
    <p:extLst>
      <p:ext uri="{BB962C8B-B14F-4D97-AF65-F5344CB8AC3E}">
        <p14:creationId xmlns:p14="http://schemas.microsoft.com/office/powerpoint/2010/main" val="1356921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Open Sans" panose="020B0606030504020204" pitchFamily="34" charset="0"/>
              </a:rPr>
              <a:t>How has our group changed your outlook on the future?</a:t>
            </a:r>
            <a:endParaRPr lang="en-US" dirty="0"/>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24</a:t>
            </a:fld>
            <a:endParaRPr lang="en-US"/>
          </a:p>
        </p:txBody>
      </p:sp>
    </p:spTree>
    <p:extLst>
      <p:ext uri="{BB962C8B-B14F-4D97-AF65-F5344CB8AC3E}">
        <p14:creationId xmlns:p14="http://schemas.microsoft.com/office/powerpoint/2010/main" val="893598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Leadership assessments </a:t>
            </a:r>
            <a:r>
              <a:rPr lang="en-US" sz="1200" dirty="0">
                <a:effectLst/>
                <a:latin typeface="Arial" panose="020B0604020202020204" pitchFamily="34" charset="0"/>
                <a:ea typeface="Calibri" panose="020F0502020204030204" pitchFamily="34" charset="0"/>
              </a:rPr>
              <a:t>will measure personal growth and development through a Leadership Trait Questionnaire (LTQ) and a Leadership Self-Assessment at the beginning, middle, and end of the capstone experience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Beneficial prep for the student </a:t>
            </a:r>
            <a:r>
              <a:rPr lang="en-US" dirty="0">
                <a:sym typeface="Wingdings" pitchFamily="2" charset="2"/>
              </a:rPr>
              <a:t></a:t>
            </a:r>
            <a:r>
              <a:rPr lang="en-US" dirty="0"/>
              <a:t> clinician transition </a:t>
            </a:r>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25</a:t>
            </a:fld>
            <a:endParaRPr lang="en-US"/>
          </a:p>
        </p:txBody>
      </p:sp>
    </p:spTree>
    <p:extLst>
      <p:ext uri="{BB962C8B-B14F-4D97-AF65-F5344CB8AC3E}">
        <p14:creationId xmlns:p14="http://schemas.microsoft.com/office/powerpoint/2010/main" val="2126634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Equipment</a:t>
            </a:r>
          </a:p>
          <a:p>
            <a:pPr marL="171450" indent="-171450">
              <a:buFontTx/>
              <a:buChar char="-"/>
            </a:pPr>
            <a:r>
              <a:rPr lang="en-US" dirty="0"/>
              <a:t>computer, iPad, could be smart phone – something they can use to interact </a:t>
            </a:r>
          </a:p>
          <a:p>
            <a:pPr marL="171450" indent="-171450">
              <a:buFontTx/>
              <a:buChar char="-"/>
            </a:pPr>
            <a:endParaRPr lang="en-US" dirty="0"/>
          </a:p>
          <a:p>
            <a:pPr marL="171450" indent="-171450">
              <a:buFontTx/>
              <a:buChar char="-"/>
            </a:pPr>
            <a:endParaRPr lang="en-US" dirty="0"/>
          </a:p>
          <a:p>
            <a:pPr marL="171450" indent="-171450">
              <a:buFontTx/>
              <a:buChar char="-"/>
            </a:pPr>
            <a:r>
              <a:rPr lang="en-US" dirty="0"/>
              <a:t>The point of a virtual support group is to increase access to peer support </a:t>
            </a:r>
          </a:p>
          <a:p>
            <a:pPr marL="171450" indent="-171450">
              <a:buFontTx/>
              <a:buChar char="-"/>
            </a:pPr>
            <a:r>
              <a:rPr lang="en-US" dirty="0"/>
              <a:t>A virtual support group overcomes factors limiting ones ability to attend in-person support groups</a:t>
            </a:r>
          </a:p>
          <a:p>
            <a:pPr marL="171450" indent="-171450">
              <a:buFontTx/>
              <a:buChar char="-"/>
            </a:pPr>
            <a:r>
              <a:rPr lang="en-US" dirty="0"/>
              <a:t>Requires access to equipment, tech literacy, and internet connection </a:t>
            </a:r>
          </a:p>
          <a:p>
            <a:pPr marL="171450" indent="-171450">
              <a:buFontTx/>
              <a:buChar char="-"/>
            </a:pPr>
            <a:r>
              <a:rPr lang="en-US" dirty="0"/>
              <a:t>These could be limiting factors for individuals preventing them from accessing virtual peer support as well </a:t>
            </a:r>
          </a:p>
          <a:p>
            <a:pPr marL="171450" indent="-171450">
              <a:buFontTx/>
              <a:buChar char="-"/>
            </a:pPr>
            <a:endParaRPr lang="en-US" dirty="0"/>
          </a:p>
          <a:p>
            <a:r>
              <a:rPr lang="en-US" dirty="0"/>
              <a:t> </a:t>
            </a:r>
          </a:p>
        </p:txBody>
      </p:sp>
      <p:sp>
        <p:nvSpPr>
          <p:cNvPr id="4" name="Slide Number Placeholder 3"/>
          <p:cNvSpPr>
            <a:spLocks noGrp="1"/>
          </p:cNvSpPr>
          <p:nvPr>
            <p:ph type="sldNum" sz="quarter" idx="5"/>
          </p:nvPr>
        </p:nvSpPr>
        <p:spPr/>
        <p:txBody>
          <a:bodyPr/>
          <a:lstStyle/>
          <a:p>
            <a:fld id="{4477D900-5629-8E46-9E57-9C1B7C8D6DF5}" type="slidenum">
              <a:rPr lang="en-US" smtClean="0"/>
              <a:t>26</a:t>
            </a:fld>
            <a:endParaRPr lang="en-US"/>
          </a:p>
        </p:txBody>
      </p:sp>
    </p:spTree>
    <p:extLst>
      <p:ext uri="{BB962C8B-B14F-4D97-AF65-F5344CB8AC3E}">
        <p14:creationId xmlns:p14="http://schemas.microsoft.com/office/powerpoint/2010/main" val="3543559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27</a:t>
            </a:fld>
            <a:endParaRPr lang="en-US"/>
          </a:p>
        </p:txBody>
      </p:sp>
    </p:spTree>
    <p:extLst>
      <p:ext uri="{BB962C8B-B14F-4D97-AF65-F5344CB8AC3E}">
        <p14:creationId xmlns:p14="http://schemas.microsoft.com/office/powerpoint/2010/main" val="284854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Even though the inclusion of peer support is so important, many people do not have access to in-person support groups.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Barriers </a:t>
            </a:r>
            <a:r>
              <a:rPr lang="en-US" sz="1200" dirty="0">
                <a:effectLst/>
                <a:latin typeface="Arial" panose="020B0604020202020204" pitchFamily="34" charset="0"/>
                <a:ea typeface="Times New Roman" panose="02020603050405020304" pitchFamily="18" charset="0"/>
              </a:rPr>
              <a:t>preventing individuals from attending support groups include transportation issues, mobility or distance to resources and facilities</a:t>
            </a:r>
            <a:r>
              <a:rPr lang="en-US" sz="1200" dirty="0">
                <a:latin typeface="Arial" panose="020B0604020202020204" pitchFamily="34" charset="0"/>
                <a:ea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 The lack of access to peer support can be detrimental to survivors’ recovery potential. </a:t>
            </a:r>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3</a:t>
            </a:fld>
            <a:endParaRPr lang="en-US"/>
          </a:p>
        </p:txBody>
      </p:sp>
    </p:spTree>
    <p:extLst>
      <p:ext uri="{BB962C8B-B14F-4D97-AF65-F5344CB8AC3E}">
        <p14:creationId xmlns:p14="http://schemas.microsoft.com/office/powerpoint/2010/main" val="91474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rPr>
              <a:t>The purpose of my capstone project was to conduct a support group for stroke survivors on a social media platform, allowing individuals accessible peer support. Evidence-based research suggests that social media can be an effective platform in healthcare by providing accessible quality health education, advice, and information to social media followers. A virtual support group avoids the obstacles associated with in-person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77D900-5629-8E46-9E57-9C1B7C8D6DF5}" type="slidenum">
              <a:rPr lang="en-US" smtClean="0"/>
              <a:t>4</a:t>
            </a:fld>
            <a:endParaRPr lang="en-US"/>
          </a:p>
        </p:txBody>
      </p:sp>
    </p:spTree>
    <p:extLst>
      <p:ext uri="{BB962C8B-B14F-4D97-AF65-F5344CB8AC3E}">
        <p14:creationId xmlns:p14="http://schemas.microsoft.com/office/powerpoint/2010/main" val="418965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Calibri" panose="020F0502020204030204" pitchFamily="34" charset="0"/>
              </a:rPr>
              <a:t>Here, the first column lists the aims of my capstone experience that guided me to achieve my projects’ aims, which is listed in the second column. </a:t>
            </a:r>
          </a:p>
          <a:p>
            <a:pPr marL="171450" indent="-171450">
              <a:buFontTx/>
              <a:buChar char="-"/>
            </a:pPr>
            <a:r>
              <a:rPr lang="en-US" sz="1200" dirty="0">
                <a:solidFill>
                  <a:srgbClr val="000000"/>
                </a:solidFill>
                <a:effectLst/>
                <a:latin typeface="Arial" panose="020B0604020202020204" pitchFamily="34" charset="0"/>
                <a:ea typeface="Calibri" panose="020F0502020204030204" pitchFamily="34" charset="0"/>
              </a:rPr>
              <a:t>1</a:t>
            </a:r>
            <a:r>
              <a:rPr lang="en-US" sz="1200" baseline="30000" dirty="0">
                <a:solidFill>
                  <a:srgbClr val="000000"/>
                </a:solidFill>
                <a:effectLst/>
                <a:latin typeface="Arial" panose="020B0604020202020204" pitchFamily="34" charset="0"/>
                <a:ea typeface="Calibri" panose="020F0502020204030204" pitchFamily="34" charset="0"/>
              </a:rPr>
              <a:t>st</a:t>
            </a:r>
            <a:r>
              <a:rPr lang="en-US" sz="1200" dirty="0">
                <a:solidFill>
                  <a:srgbClr val="000000"/>
                </a:solidFill>
                <a:effectLst/>
                <a:latin typeface="Arial" panose="020B0604020202020204" pitchFamily="34" charset="0"/>
                <a:ea typeface="Calibri" panose="020F0502020204030204" pitchFamily="34" charset="0"/>
              </a:rPr>
              <a:t> I learned how to create and market a virtual support group, in order to increase access to peer support.</a:t>
            </a:r>
          </a:p>
          <a:p>
            <a:pPr marL="171450" indent="-171450">
              <a:buFontTx/>
              <a:buChar char="-"/>
            </a:pPr>
            <a:r>
              <a:rPr lang="en-US" sz="1200" dirty="0">
                <a:solidFill>
                  <a:srgbClr val="000000"/>
                </a:solidFill>
                <a:effectLst/>
                <a:latin typeface="Arial" panose="020B0604020202020204" pitchFamily="34" charset="0"/>
                <a:ea typeface="Calibri" panose="020F0502020204030204" pitchFamily="34" charset="0"/>
              </a:rPr>
              <a:t>2</a:t>
            </a:r>
            <a:r>
              <a:rPr lang="en-US" sz="1200" baseline="30000" dirty="0">
                <a:solidFill>
                  <a:srgbClr val="000000"/>
                </a:solidFill>
                <a:effectLst/>
                <a:latin typeface="Arial" panose="020B0604020202020204" pitchFamily="34" charset="0"/>
                <a:ea typeface="Calibri" panose="020F0502020204030204" pitchFamily="34" charset="0"/>
              </a:rPr>
              <a:t>nd</a:t>
            </a:r>
            <a:r>
              <a:rPr lang="en-US" sz="1200" dirty="0">
                <a:solidFill>
                  <a:srgbClr val="000000"/>
                </a:solidFill>
                <a:effectLst/>
                <a:latin typeface="Arial" panose="020B0604020202020204" pitchFamily="34" charset="0"/>
                <a:ea typeface="Calibri" panose="020F0502020204030204" pitchFamily="34" charset="0"/>
              </a:rPr>
              <a:t> I gained an in-depth knowledge of stroke recovery and peer support groups, in order to prepare myself and be well-equipped to conduct my own group. </a:t>
            </a:r>
          </a:p>
          <a:p>
            <a:pPr marL="171450" indent="-171450">
              <a:buFontTx/>
              <a:buChar char="-"/>
            </a:pPr>
            <a:r>
              <a:rPr lang="en-US" sz="1200" dirty="0">
                <a:solidFill>
                  <a:srgbClr val="000000"/>
                </a:solidFill>
                <a:effectLst/>
                <a:latin typeface="Arial" panose="020B0604020202020204" pitchFamily="34" charset="0"/>
                <a:ea typeface="Calibri" panose="020F0502020204030204" pitchFamily="34" charset="0"/>
              </a:rPr>
              <a:t>3</a:t>
            </a:r>
            <a:r>
              <a:rPr lang="en-US" sz="1200" baseline="30000" dirty="0">
                <a:solidFill>
                  <a:srgbClr val="000000"/>
                </a:solidFill>
                <a:effectLst/>
                <a:latin typeface="Arial" panose="020B0604020202020204" pitchFamily="34" charset="0"/>
                <a:ea typeface="Calibri" panose="020F0502020204030204" pitchFamily="34" charset="0"/>
              </a:rPr>
              <a:t>rd</a:t>
            </a:r>
            <a:r>
              <a:rPr lang="en-US" sz="1200" dirty="0">
                <a:solidFill>
                  <a:srgbClr val="000000"/>
                </a:solidFill>
                <a:effectLst/>
                <a:latin typeface="Arial" panose="020B0604020202020204" pitchFamily="34" charset="0"/>
                <a:ea typeface="Calibri" panose="020F0502020204030204" pitchFamily="34" charset="0"/>
              </a:rPr>
              <a:t> I strengthened and demonstrated my leadership and clinical skills, in order to positively impact the lives of the participants. </a:t>
            </a:r>
          </a:p>
          <a:p>
            <a:endParaRPr lang="en-US" sz="1200" dirty="0">
              <a:solidFill>
                <a:srgbClr val="000000"/>
              </a:solidFill>
              <a:effectLst/>
              <a:latin typeface="Arial" panose="020B0604020202020204" pitchFamily="34" charset="0"/>
              <a:ea typeface="Calibri" panose="020F0502020204030204" pitchFamily="34" charset="0"/>
            </a:endParaRPr>
          </a:p>
          <a:p>
            <a:endParaRPr lang="en-US" sz="1200" dirty="0">
              <a:solidFill>
                <a:srgbClr val="000000"/>
              </a:solidFill>
              <a:effectLst/>
              <a:latin typeface="Arial" panose="020B0604020202020204" pitchFamily="34" charset="0"/>
              <a:ea typeface="Calibri" panose="020F0502020204030204" pitchFamily="34" charset="0"/>
            </a:endParaRPr>
          </a:p>
          <a:p>
            <a:endParaRPr lang="en-US" sz="1200" dirty="0">
              <a:solidFill>
                <a:srgbClr val="000000"/>
              </a:solidFill>
              <a:effectLst/>
              <a:latin typeface="Arial" panose="020B0604020202020204" pitchFamily="34" charset="0"/>
              <a:ea typeface="Calibri" panose="020F0502020204030204" pitchFamily="34" charset="0"/>
            </a:endParaRPr>
          </a:p>
          <a:p>
            <a:endParaRPr lang="en-US" sz="1200" dirty="0">
              <a:solidFill>
                <a:srgbClr val="000000"/>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5</a:t>
            </a:fld>
            <a:endParaRPr lang="en-US"/>
          </a:p>
        </p:txBody>
      </p:sp>
    </p:spTree>
    <p:extLst>
      <p:ext uri="{BB962C8B-B14F-4D97-AF65-F5344CB8AC3E}">
        <p14:creationId xmlns:p14="http://schemas.microsoft.com/office/powerpoint/2010/main" val="279308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developed clear understanding of a group facilitator, to best prepare me for this role.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explored reliable sources online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reached out to contacts through the Stroke Recovery Research Center to raise awareness of my project and recruit participants.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was aiming for 5-10 people, to build a tight-knit group dynamic that encouraged participation. Originally, I had planned on all the group members being stroke survivors, but as my project evolved, care partners were included. My group consisted of 4 stroke survivors and 2 caregivers, which worked out well as it allowed us to hear and learn from different perspectives.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Created platform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sz="1200" dirty="0">
              <a:effectLst/>
              <a:latin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6</a:t>
            </a:fld>
            <a:endParaRPr lang="en-US"/>
          </a:p>
        </p:txBody>
      </p:sp>
    </p:spTree>
    <p:extLst>
      <p:ext uri="{BB962C8B-B14F-4D97-AF65-F5344CB8AC3E}">
        <p14:creationId xmlns:p14="http://schemas.microsoft.com/office/powerpoint/2010/main" val="212777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SS of the platform = FB since the results from needs assessment </a:t>
            </a:r>
            <a:r>
              <a:rPr lang="en-US" sz="1200" dirty="0"/>
              <a:t>suggested this is the preferred form of social 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created and conducted my support group, following the PEOP Model, focusing on one’s intrinsic factors (which is the p for person), their extrinsic factors (which is the e for environment), and how these factors impact their occupational performance (the OP).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Sent participants friend requests </a:t>
            </a:r>
            <a:r>
              <a:rPr lang="en-US" sz="1200" dirty="0">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 invitation to join the private group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cs typeface="Times New Roman" panose="02020603050405020304" pitchFamily="18" charset="0"/>
              </a:rPr>
              <a:t>Once the participants all had access to the FB group, it</a:t>
            </a:r>
            <a:r>
              <a:rPr lang="en-US" sz="1200" dirty="0"/>
              <a:t> was a convenient way to post information and share announcements with everyone at once.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7</a:t>
            </a:fld>
            <a:endParaRPr lang="en-US"/>
          </a:p>
        </p:txBody>
      </p:sp>
    </p:spTree>
    <p:extLst>
      <p:ext uri="{BB962C8B-B14F-4D97-AF65-F5344CB8AC3E}">
        <p14:creationId xmlns:p14="http://schemas.microsoft.com/office/powerpoint/2010/main" val="353543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came up with these ground rules for my group because through my research I learned the importance of doing so to establish expectations.</a:t>
            </a:r>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8</a:t>
            </a:fld>
            <a:endParaRPr lang="en-US"/>
          </a:p>
        </p:txBody>
      </p:sp>
    </p:spTree>
    <p:extLst>
      <p:ext uri="{BB962C8B-B14F-4D97-AF65-F5344CB8AC3E}">
        <p14:creationId xmlns:p14="http://schemas.microsoft.com/office/powerpoint/2010/main" val="269800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 engaged in e</a:t>
            </a:r>
            <a:r>
              <a:rPr lang="en-US" dirty="0"/>
              <a:t>xtensive research to learn in depth knowledge about post-stroke life, stroke recovery and how to successfully lead a peer support group. </a:t>
            </a:r>
          </a:p>
          <a:p>
            <a:r>
              <a:rPr lang="en-US" dirty="0"/>
              <a:t>I spent time doing further lit searches, I listened to audio-podcasts, and I watched educational videos.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observed another virtual peer support group “Young and young at heart” to learn from other group facilitators and experts in this area.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r>
              <a:rPr lang="en-US" sz="1200" dirty="0"/>
              <a:t>While I knew tech issues were likely to occur, I wanted to do everything I could on my end to avoid them or be best prepared to manage them. </a:t>
            </a:r>
          </a:p>
          <a:p>
            <a:pPr marL="171450" indent="-171450">
              <a:buFontTx/>
              <a:buChar char="-"/>
            </a:pPr>
            <a:r>
              <a:rPr lang="en-US" sz="1200" dirty="0"/>
              <a:t>I familiarized myself with zoom</a:t>
            </a:r>
          </a:p>
          <a:p>
            <a:pPr marL="171450" indent="-171450">
              <a:buFontTx/>
              <a:buChar char="-"/>
            </a:pPr>
            <a:r>
              <a:rPr lang="en-US" sz="1200" dirty="0"/>
              <a:t>I practiced 2 test calls prior to the 1</a:t>
            </a:r>
            <a:r>
              <a:rPr lang="en-US" sz="1200" baseline="30000" dirty="0"/>
              <a:t>st</a:t>
            </a:r>
            <a:r>
              <a:rPr lang="en-US" sz="1200" dirty="0"/>
              <a:t> call.</a:t>
            </a:r>
          </a:p>
          <a:p>
            <a:pPr marL="171450" indent="-171450">
              <a:buFontTx/>
              <a:buChar char="-"/>
            </a:pPr>
            <a:r>
              <a:rPr lang="en-US" sz="1200" dirty="0"/>
              <a:t>I also sent the participants clear and concise instructions on navigating Zoom and offered to help further to maximize attendance and participation. </a:t>
            </a:r>
          </a:p>
          <a:p>
            <a:pPr marL="171450" indent="-171450">
              <a:buFontTx/>
              <a:buChar char="-"/>
            </a:pPr>
            <a:r>
              <a:rPr lang="en-US" sz="1200" dirty="0"/>
              <a:t>MUSC’s </a:t>
            </a:r>
            <a:r>
              <a:rPr lang="en-US" dirty="0"/>
              <a:t>IT team upgraded my zoom account, so I was able to host calls for unlimited time periods, which was so helpful, because it eliminated the worry of running out of time and the process of re-joining a different meeting.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created a poll to determine everyone’s availability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hosted a “Meet &amp; Greet Zoom” so we could all meet virtually. </a:t>
            </a:r>
          </a:p>
          <a:p>
            <a:r>
              <a:rPr lang="en-US" sz="1200" dirty="0"/>
              <a:t>I put together a PPT to elaborate on the plans I had for my support group, so I’ll share some of the slides from that.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477D900-5629-8E46-9E57-9C1B7C8D6DF5}" type="slidenum">
              <a:rPr lang="en-US" smtClean="0"/>
              <a:t>9</a:t>
            </a:fld>
            <a:endParaRPr lang="en-US"/>
          </a:p>
        </p:txBody>
      </p:sp>
    </p:spTree>
    <p:extLst>
      <p:ext uri="{BB962C8B-B14F-4D97-AF65-F5344CB8AC3E}">
        <p14:creationId xmlns:p14="http://schemas.microsoft.com/office/powerpoint/2010/main" val="595767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15" y="676398"/>
            <a:ext cx="7036047" cy="533400"/>
          </a:xfrm>
        </p:spPr>
        <p:txBody>
          <a:bodyPr wrap="none">
            <a:noAutofit/>
          </a:bodyPr>
          <a:lstStyle>
            <a:lvl1pPr algn="l">
              <a:defRPr sz="32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048544" y="1257872"/>
            <a:ext cx="7054789" cy="749253"/>
          </a:xfrm>
        </p:spPr>
        <p:txBody>
          <a:bodyPr>
            <a:no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p:cNvSpPr txBox="1"/>
          <p:nvPr userDrawn="1"/>
        </p:nvSpPr>
        <p:spPr>
          <a:xfrm>
            <a:off x="11280561" y="4536489"/>
            <a:ext cx="184731" cy="369332"/>
          </a:xfrm>
          <a:prstGeom prst="rect">
            <a:avLst/>
          </a:prstGeom>
          <a:noFill/>
        </p:spPr>
        <p:txBody>
          <a:bodyPr wrap="none" rtlCol="0">
            <a:spAutoFit/>
          </a:bodyPr>
          <a:lstStyle/>
          <a:p>
            <a:endParaRPr lang="en-US" sz="1800" dirty="0"/>
          </a:p>
        </p:txBody>
      </p:sp>
      <p:grpSp>
        <p:nvGrpSpPr>
          <p:cNvPr id="9" name="Group 8">
            <a:extLst>
              <a:ext uri="{FF2B5EF4-FFF2-40B4-BE49-F238E27FC236}">
                <a16:creationId xmlns:a16="http://schemas.microsoft.com/office/drawing/2014/main" id="{FA22FEA0-0450-AF4A-8A71-1FC152660D4B}"/>
              </a:ext>
            </a:extLst>
          </p:cNvPr>
          <p:cNvGrpSpPr/>
          <p:nvPr userDrawn="1"/>
        </p:nvGrpSpPr>
        <p:grpSpPr>
          <a:xfrm>
            <a:off x="10766120" y="5786979"/>
            <a:ext cx="1425879" cy="914446"/>
            <a:chOff x="10766120" y="5786979"/>
            <a:chExt cx="1425879" cy="914446"/>
          </a:xfrm>
        </p:grpSpPr>
        <p:sp>
          <p:nvSpPr>
            <p:cNvPr id="5" name="Rectangle 4">
              <a:extLst>
                <a:ext uri="{FF2B5EF4-FFF2-40B4-BE49-F238E27FC236}">
                  <a16:creationId xmlns:a16="http://schemas.microsoft.com/office/drawing/2014/main" id="{87880FB1-C69E-7C43-AD8B-FB81DB6F0B67}"/>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8" name="Picture 7" descr="Logo, company name&#10;&#10;Description automatically generated">
              <a:extLst>
                <a:ext uri="{FF2B5EF4-FFF2-40B4-BE49-F238E27FC236}">
                  <a16:creationId xmlns:a16="http://schemas.microsoft.com/office/drawing/2014/main" id="{4C0F79EA-EDC2-0E40-A406-6D56BA74D8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112570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988" y="4677399"/>
            <a:ext cx="6440905" cy="1235556"/>
          </a:xfrm>
        </p:spPr>
        <p:txBody>
          <a:bodyPr wrap="square" anchor="t">
            <a:noAutofit/>
          </a:bodyPr>
          <a:lstStyle>
            <a:lvl1pPr algn="l">
              <a:defRPr sz="3200" b="1" i="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37564" y="3121730"/>
            <a:ext cx="6391921" cy="1180730"/>
          </a:xfrm>
        </p:spPr>
        <p:txBody>
          <a:bodyPr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9884B579-000F-9E4C-9032-D18B9AFDAA49}"/>
              </a:ext>
            </a:extLst>
          </p:cNvPr>
          <p:cNvCxnSpPr>
            <a:cxnSpLocks/>
          </p:cNvCxnSpPr>
          <p:nvPr userDrawn="1"/>
        </p:nvCxnSpPr>
        <p:spPr>
          <a:xfrm>
            <a:off x="0" y="4489929"/>
            <a:ext cx="12192000"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35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Autofit/>
          </a:bodyPr>
          <a:lstStyle>
            <a:lvl1pPr>
              <a:defRPr sz="2000">
                <a:solidFill>
                  <a:schemeClr val="accent6"/>
                </a:solidFill>
              </a:defRPr>
            </a:lvl1pPr>
            <a:lvl2pPr>
              <a:defRPr sz="2000"/>
            </a:lvl2pPr>
            <a:lvl3pPr>
              <a:defRPr sz="2000"/>
            </a:lvl3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4C5235C9-9CB1-9443-8B10-F3DFA04600D7}"/>
              </a:ext>
            </a:extLst>
          </p:cNvPr>
          <p:cNvGrpSpPr/>
          <p:nvPr userDrawn="1"/>
        </p:nvGrpSpPr>
        <p:grpSpPr>
          <a:xfrm>
            <a:off x="10766120" y="5786979"/>
            <a:ext cx="1425879" cy="914446"/>
            <a:chOff x="10766120" y="5786979"/>
            <a:chExt cx="1425879" cy="914446"/>
          </a:xfrm>
        </p:grpSpPr>
        <p:sp>
          <p:nvSpPr>
            <p:cNvPr id="8" name="Rectangle 7">
              <a:extLst>
                <a:ext uri="{FF2B5EF4-FFF2-40B4-BE49-F238E27FC236}">
                  <a16:creationId xmlns:a16="http://schemas.microsoft.com/office/drawing/2014/main" id="{CD84A6C5-831B-FA4F-AF76-93746B449115}"/>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9" name="Picture 8" descr="Logo, company name&#10;&#10;Description automatically generated">
              <a:extLst>
                <a:ext uri="{FF2B5EF4-FFF2-40B4-BE49-F238E27FC236}">
                  <a16:creationId xmlns:a16="http://schemas.microsoft.com/office/drawing/2014/main" id="{74CDB053-7758-4E47-BA78-A140C2F327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352078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out Gradient Top">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Autofit/>
          </a:bodyPr>
          <a:lstStyle>
            <a:lvl1pPr>
              <a:defRPr sz="2000">
                <a:solidFill>
                  <a:schemeClr val="accent6"/>
                </a:solidFill>
              </a:defRPr>
            </a:lvl1pPr>
            <a:lvl2pPr>
              <a:defRPr sz="2000"/>
            </a:lvl2pPr>
            <a:lvl3pPr>
              <a:defRPr sz="2000"/>
            </a:lvl3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DA8B80E3-68CA-4044-8C8D-ECFFB73E4268}"/>
              </a:ext>
            </a:extLst>
          </p:cNvPr>
          <p:cNvGrpSpPr/>
          <p:nvPr userDrawn="1"/>
        </p:nvGrpSpPr>
        <p:grpSpPr>
          <a:xfrm>
            <a:off x="10766120" y="5786979"/>
            <a:ext cx="1425879" cy="914446"/>
            <a:chOff x="10766120" y="5786979"/>
            <a:chExt cx="1425879" cy="914446"/>
          </a:xfrm>
        </p:grpSpPr>
        <p:sp>
          <p:nvSpPr>
            <p:cNvPr id="8" name="Rectangle 7">
              <a:extLst>
                <a:ext uri="{FF2B5EF4-FFF2-40B4-BE49-F238E27FC236}">
                  <a16:creationId xmlns:a16="http://schemas.microsoft.com/office/drawing/2014/main" id="{58112B23-6C20-1544-817D-EBAAE77C05BF}"/>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9" name="Picture 8" descr="Logo, company name&#10;&#10;Description automatically generated">
              <a:extLst>
                <a:ext uri="{FF2B5EF4-FFF2-40B4-BE49-F238E27FC236}">
                  <a16:creationId xmlns:a16="http://schemas.microsoft.com/office/drawing/2014/main" id="{6DACA5B0-D5D3-C64C-A290-7C0991F46F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293811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Two Columns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599" y="1600200"/>
            <a:ext cx="5274365" cy="4535423"/>
          </a:xfrm>
          <a:prstGeom prst="rect">
            <a:avLst/>
          </a:prstGeom>
        </p:spPr>
        <p:txBody>
          <a:bodyPr vert="horz" lIns="91440" tIns="45720" rIns="91440" bIns="45720" numCol="2" spcCol="274320" rtlCol="0">
            <a:noAutofit/>
          </a:bodyPr>
          <a:lstStyle>
            <a:lvl1pPr>
              <a:defRPr sz="2000">
                <a:solidFill>
                  <a:schemeClr val="accent6"/>
                </a:solidFill>
              </a:defRPr>
            </a:lvl1pPr>
            <a:lvl2pPr>
              <a:defRPr sz="2000"/>
            </a:lvl2pPr>
            <a:lvl3pPr>
              <a:defRPr sz="2000"/>
            </a:lvl3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C0B5ECBD-748C-3445-8A24-493B28A92E5F}"/>
              </a:ext>
            </a:extLst>
          </p:cNvPr>
          <p:cNvSpPr>
            <a:spLocks noGrp="1"/>
          </p:cNvSpPr>
          <p:nvPr>
            <p:ph idx="10"/>
          </p:nvPr>
        </p:nvSpPr>
        <p:spPr>
          <a:xfrm>
            <a:off x="6304721" y="1600200"/>
            <a:ext cx="5274365" cy="4535423"/>
          </a:xfrm>
          <a:prstGeom prst="rect">
            <a:avLst/>
          </a:prstGeom>
        </p:spPr>
        <p:txBody>
          <a:bodyPr vert="horz" lIns="91440" tIns="45720" rIns="91440" bIns="45720" numCol="2" spcCol="274320" rtlCol="0">
            <a:noAutofit/>
          </a:bodyPr>
          <a:lstStyle>
            <a:lvl1pPr>
              <a:defRPr sz="2000">
                <a:solidFill>
                  <a:schemeClr val="accent6"/>
                </a:solidFill>
              </a:defRPr>
            </a:lvl1pPr>
            <a:lvl2pPr>
              <a:defRPr sz="2000"/>
            </a:lvl2pPr>
            <a:lvl3pPr>
              <a:defRPr sz="2000"/>
            </a:lvl3pPr>
          </a:lstStyle>
          <a:p>
            <a:pPr lvl="0"/>
            <a:r>
              <a:rPr lang="en-US"/>
              <a:t>Click to edit Master text styles</a:t>
            </a:r>
          </a:p>
          <a:p>
            <a:pPr lvl="1"/>
            <a:r>
              <a:rPr lang="en-US"/>
              <a:t>Second level</a:t>
            </a:r>
          </a:p>
          <a:p>
            <a:pPr lvl="2"/>
            <a:r>
              <a:rPr lang="en-US"/>
              <a:t>Third level</a:t>
            </a:r>
          </a:p>
        </p:txBody>
      </p:sp>
      <p:grpSp>
        <p:nvGrpSpPr>
          <p:cNvPr id="9" name="Group 8">
            <a:extLst>
              <a:ext uri="{FF2B5EF4-FFF2-40B4-BE49-F238E27FC236}">
                <a16:creationId xmlns:a16="http://schemas.microsoft.com/office/drawing/2014/main" id="{E3BF121C-6755-6042-8507-8344F84C634C}"/>
              </a:ext>
            </a:extLst>
          </p:cNvPr>
          <p:cNvGrpSpPr/>
          <p:nvPr userDrawn="1"/>
        </p:nvGrpSpPr>
        <p:grpSpPr>
          <a:xfrm>
            <a:off x="10766120" y="5786979"/>
            <a:ext cx="1425879" cy="914446"/>
            <a:chOff x="10766120" y="5786979"/>
            <a:chExt cx="1425879" cy="914446"/>
          </a:xfrm>
        </p:grpSpPr>
        <p:sp>
          <p:nvSpPr>
            <p:cNvPr id="10" name="Rectangle 9">
              <a:extLst>
                <a:ext uri="{FF2B5EF4-FFF2-40B4-BE49-F238E27FC236}">
                  <a16:creationId xmlns:a16="http://schemas.microsoft.com/office/drawing/2014/main" id="{2B9F7772-F630-1A4E-94DA-BD652B0EF4A9}"/>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11" name="Picture 10" descr="Logo, company name&#10;&#10;Description automatically generated">
              <a:extLst>
                <a:ext uri="{FF2B5EF4-FFF2-40B4-BE49-F238E27FC236}">
                  <a16:creationId xmlns:a16="http://schemas.microsoft.com/office/drawing/2014/main" id="{9E44CB64-AFFB-5E47-9BB7-BCA8AAB75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3885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63547B23-2439-504C-A160-1306B0861EB2}"/>
              </a:ext>
            </a:extLst>
          </p:cNvPr>
          <p:cNvGrpSpPr/>
          <p:nvPr userDrawn="1"/>
        </p:nvGrpSpPr>
        <p:grpSpPr>
          <a:xfrm>
            <a:off x="10766120" y="5786979"/>
            <a:ext cx="1425879" cy="914446"/>
            <a:chOff x="10766120" y="5786979"/>
            <a:chExt cx="1425879" cy="914446"/>
          </a:xfrm>
        </p:grpSpPr>
        <p:sp>
          <p:nvSpPr>
            <p:cNvPr id="7" name="Rectangle 6">
              <a:extLst>
                <a:ext uri="{FF2B5EF4-FFF2-40B4-BE49-F238E27FC236}">
                  <a16:creationId xmlns:a16="http://schemas.microsoft.com/office/drawing/2014/main" id="{A11534C7-A56F-0E4C-B26E-B17A3E623887}"/>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8" name="Picture 7" descr="Logo, company name&#10;&#10;Description automatically generated">
              <a:extLst>
                <a:ext uri="{FF2B5EF4-FFF2-40B4-BE49-F238E27FC236}">
                  <a16:creationId xmlns:a16="http://schemas.microsoft.com/office/drawing/2014/main" id="{88264B71-2368-194C-9D50-8D22E36150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221919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603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Layout without Gradient Top">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1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171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68291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65" r:id="rId4"/>
    <p:sldLayoutId id="2147483668" r:id="rId5"/>
    <p:sldLayoutId id="2147483674" r:id="rId6"/>
    <p:sldLayoutId id="2147483670" r:id="rId7"/>
    <p:sldLayoutId id="2147483667" r:id="rId8"/>
  </p:sldLayoutIdLst>
  <p:txStyles>
    <p:titleStyle>
      <a:lvl1pPr algn="l" defTabSz="914400" rtl="0" eaLnBrk="1" latinLnBrk="0" hangingPunct="1">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07/s11136-020-02591-6" TargetMode="External"/><Relationship Id="rId2" Type="http://schemas.openxmlformats.org/officeDocument/2006/relationships/hyperlink" Target="https://doi.org/10.3390/bs11060088" TargetMode="External"/><Relationship Id="rId1" Type="http://schemas.openxmlformats.org/officeDocument/2006/relationships/slideLayout" Target="../slideLayouts/slideLayout7.xml"/><Relationship Id="rId6" Type="http://schemas.openxmlformats.org/officeDocument/2006/relationships/hyperlink" Target="https://doi.org/10.4236/ojtr.2019.72004" TargetMode="External"/><Relationship Id="rId5" Type="http://schemas.openxmlformats.org/officeDocument/2006/relationships/hyperlink" Target="https://doi.org/10.1177/1742395319859395" TargetMode="External"/><Relationship Id="rId4" Type="http://schemas.openxmlformats.org/officeDocument/2006/relationships/hyperlink" Target="https://doi.org/10.2196/17917"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BB68-5F64-5E4A-B0EB-0C205A6A880C}"/>
              </a:ext>
            </a:extLst>
          </p:cNvPr>
          <p:cNvSpPr>
            <a:spLocks noGrp="1"/>
          </p:cNvSpPr>
          <p:nvPr>
            <p:ph type="ctrTitle"/>
          </p:nvPr>
        </p:nvSpPr>
        <p:spPr/>
        <p:txBody>
          <a:bodyPr/>
          <a:lstStyle/>
          <a:p>
            <a:r>
              <a:rPr lang="en-US" dirty="0"/>
              <a:t>Peer Support for Stroke Survivors</a:t>
            </a:r>
          </a:p>
        </p:txBody>
      </p:sp>
      <p:sp>
        <p:nvSpPr>
          <p:cNvPr id="3" name="Subtitle 2">
            <a:extLst>
              <a:ext uri="{FF2B5EF4-FFF2-40B4-BE49-F238E27FC236}">
                <a16:creationId xmlns:a16="http://schemas.microsoft.com/office/drawing/2014/main" id="{8CA6C4BE-D448-C843-B543-FE080D1DD466}"/>
              </a:ext>
            </a:extLst>
          </p:cNvPr>
          <p:cNvSpPr>
            <a:spLocks noGrp="1"/>
          </p:cNvSpPr>
          <p:nvPr>
            <p:ph type="subTitle" idx="1"/>
          </p:nvPr>
        </p:nvSpPr>
        <p:spPr/>
        <p:txBody>
          <a:bodyPr/>
          <a:lstStyle/>
          <a:p>
            <a:r>
              <a:rPr lang="en-US" dirty="0"/>
              <a:t>Doctoral Capstone Defense</a:t>
            </a:r>
          </a:p>
          <a:p>
            <a:r>
              <a:rPr lang="en-US" dirty="0"/>
              <a:t>MUSC Stroke Recovery Research Center</a:t>
            </a:r>
          </a:p>
          <a:p>
            <a:r>
              <a:rPr lang="en-US" dirty="0"/>
              <a:t>Brooke Garfield, OTD-S </a:t>
            </a:r>
          </a:p>
          <a:p>
            <a:endParaRPr lang="en-US" dirty="0"/>
          </a:p>
        </p:txBody>
      </p:sp>
    </p:spTree>
    <p:extLst>
      <p:ext uri="{BB962C8B-B14F-4D97-AF65-F5344CB8AC3E}">
        <p14:creationId xmlns:p14="http://schemas.microsoft.com/office/powerpoint/2010/main" val="29468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0"/>
                <a:lumOff val="100000"/>
              </a:schemeClr>
            </a:gs>
            <a:gs pos="5000">
              <a:schemeClr val="tx1">
                <a:lumMod val="86000"/>
                <a:lumOff val="14000"/>
                <a:alpha val="38093"/>
              </a:schemeClr>
            </a:gs>
          </a:gsLst>
          <a:lin ang="5400000" scaled="1"/>
        </a:gradFill>
        <a:effectLst/>
      </p:bgPr>
    </p:bg>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34EBCE80-D2C5-DF46-9513-44D8D163D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43" y="1171084"/>
            <a:ext cx="9829800" cy="5295900"/>
          </a:xfrm>
          <a:prstGeom prst="rect">
            <a:avLst/>
          </a:prstGeom>
        </p:spPr>
      </p:pic>
    </p:spTree>
    <p:extLst>
      <p:ext uri="{BB962C8B-B14F-4D97-AF65-F5344CB8AC3E}">
        <p14:creationId xmlns:p14="http://schemas.microsoft.com/office/powerpoint/2010/main" val="2651438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Icon&#10;&#10;Description automatically generated">
            <a:extLst>
              <a:ext uri="{FF2B5EF4-FFF2-40B4-BE49-F238E27FC236}">
                <a16:creationId xmlns:a16="http://schemas.microsoft.com/office/drawing/2014/main" id="{E5B1EC17-6801-434A-B772-FAD2895E3E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945" y="1068185"/>
            <a:ext cx="8754812" cy="5348862"/>
          </a:xfrm>
        </p:spPr>
      </p:pic>
    </p:spTree>
    <p:extLst>
      <p:ext uri="{BB962C8B-B14F-4D97-AF65-F5344CB8AC3E}">
        <p14:creationId xmlns:p14="http://schemas.microsoft.com/office/powerpoint/2010/main" val="240954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782A3916-D268-D048-9B47-013AAE32C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49" y="1085451"/>
            <a:ext cx="4905437" cy="4692158"/>
          </a:xfrm>
          <a:prstGeom prst="rect">
            <a:avLst/>
          </a:prstGeom>
        </p:spPr>
      </p:pic>
      <p:sp>
        <p:nvSpPr>
          <p:cNvPr id="6" name="TextBox 5">
            <a:extLst>
              <a:ext uri="{FF2B5EF4-FFF2-40B4-BE49-F238E27FC236}">
                <a16:creationId xmlns:a16="http://schemas.microsoft.com/office/drawing/2014/main" id="{2FE5BD75-C7DB-5B41-B445-E9EDEF78D7CE}"/>
              </a:ext>
            </a:extLst>
          </p:cNvPr>
          <p:cNvSpPr txBox="1"/>
          <p:nvPr/>
        </p:nvSpPr>
        <p:spPr>
          <a:xfrm>
            <a:off x="2425001" y="481577"/>
            <a:ext cx="5934514" cy="584775"/>
          </a:xfrm>
          <a:prstGeom prst="rect">
            <a:avLst/>
          </a:prstGeom>
          <a:noFill/>
        </p:spPr>
        <p:txBody>
          <a:bodyPr wrap="square" rtlCol="0">
            <a:spAutoFit/>
          </a:bodyPr>
          <a:lstStyle/>
          <a:p>
            <a:r>
              <a:rPr lang="en-US" sz="3200" b="1" u="sng" dirty="0"/>
              <a:t>Tentative</a:t>
            </a:r>
            <a:r>
              <a:rPr lang="en-US" sz="3200" b="1" dirty="0"/>
              <a:t> book club schedule</a:t>
            </a:r>
          </a:p>
        </p:txBody>
      </p:sp>
      <p:sp>
        <p:nvSpPr>
          <p:cNvPr id="10" name="TextBox 9">
            <a:extLst>
              <a:ext uri="{FF2B5EF4-FFF2-40B4-BE49-F238E27FC236}">
                <a16:creationId xmlns:a16="http://schemas.microsoft.com/office/drawing/2014/main" id="{2341CF35-0528-DA45-81FE-7548ABB88991}"/>
              </a:ext>
            </a:extLst>
          </p:cNvPr>
          <p:cNvSpPr txBox="1"/>
          <p:nvPr/>
        </p:nvSpPr>
        <p:spPr>
          <a:xfrm>
            <a:off x="8464446" y="513417"/>
            <a:ext cx="2535381" cy="707886"/>
          </a:xfrm>
          <a:prstGeom prst="rect">
            <a:avLst/>
          </a:prstGeom>
          <a:noFill/>
        </p:spPr>
        <p:txBody>
          <a:bodyPr wrap="square" rtlCol="0">
            <a:spAutoFit/>
          </a:bodyPr>
          <a:lstStyle/>
          <a:p>
            <a:r>
              <a:rPr lang="en-US" sz="2000" dirty="0"/>
              <a:t>~1 hour discussions on Zoom </a:t>
            </a:r>
          </a:p>
        </p:txBody>
      </p:sp>
      <p:pic>
        <p:nvPicPr>
          <p:cNvPr id="3" name="Picture 2" descr="A picture containing text, indoor, electronics, display&#10;&#10;Description automatically generated">
            <a:extLst>
              <a:ext uri="{FF2B5EF4-FFF2-40B4-BE49-F238E27FC236}">
                <a16:creationId xmlns:a16="http://schemas.microsoft.com/office/drawing/2014/main" id="{90D2B45B-0914-6243-82A3-6136102EB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888" y="1496176"/>
            <a:ext cx="5626504" cy="4219878"/>
          </a:xfrm>
          <a:prstGeom prst="rect">
            <a:avLst/>
          </a:prstGeom>
        </p:spPr>
      </p:pic>
    </p:spTree>
    <p:extLst>
      <p:ext uri="{BB962C8B-B14F-4D97-AF65-F5344CB8AC3E}">
        <p14:creationId xmlns:p14="http://schemas.microsoft.com/office/powerpoint/2010/main" val="7693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8B56ACED-733C-5640-876D-39AB002586BA}"/>
              </a:ext>
            </a:extLst>
          </p:cNvPr>
          <p:cNvGraphicFramePr/>
          <p:nvPr>
            <p:extLst>
              <p:ext uri="{D42A27DB-BD31-4B8C-83A1-F6EECF244321}">
                <p14:modId xmlns:p14="http://schemas.microsoft.com/office/powerpoint/2010/main" val="3844616837"/>
              </p:ext>
            </p:extLst>
          </p:nvPr>
        </p:nvGraphicFramePr>
        <p:xfrm>
          <a:off x="2527802" y="4083834"/>
          <a:ext cx="6460761" cy="2774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C080757B-4EC3-B64C-AB10-C5354B9D292B}"/>
              </a:ext>
            </a:extLst>
          </p:cNvPr>
          <p:cNvGraphicFramePr/>
          <p:nvPr>
            <p:extLst>
              <p:ext uri="{D42A27DB-BD31-4B8C-83A1-F6EECF244321}">
                <p14:modId xmlns:p14="http://schemas.microsoft.com/office/powerpoint/2010/main" val="4096824954"/>
              </p:ext>
            </p:extLst>
          </p:nvPr>
        </p:nvGraphicFramePr>
        <p:xfrm>
          <a:off x="0" y="2193179"/>
          <a:ext cx="12261954" cy="18320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oup 17">
            <a:extLst>
              <a:ext uri="{FF2B5EF4-FFF2-40B4-BE49-F238E27FC236}">
                <a16:creationId xmlns:a16="http://schemas.microsoft.com/office/drawing/2014/main" id="{E7217685-4ECB-1946-B96B-78B64E435ED5}"/>
              </a:ext>
            </a:extLst>
          </p:cNvPr>
          <p:cNvGrpSpPr/>
          <p:nvPr/>
        </p:nvGrpSpPr>
        <p:grpSpPr>
          <a:xfrm>
            <a:off x="5758183" y="786019"/>
            <a:ext cx="3502230" cy="1068180"/>
            <a:chOff x="340012" y="4520479"/>
            <a:chExt cx="3502230" cy="1068180"/>
          </a:xfrm>
        </p:grpSpPr>
        <p:sp>
          <p:nvSpPr>
            <p:cNvPr id="19" name="Rectangle 18">
              <a:extLst>
                <a:ext uri="{FF2B5EF4-FFF2-40B4-BE49-F238E27FC236}">
                  <a16:creationId xmlns:a16="http://schemas.microsoft.com/office/drawing/2014/main" id="{38AA064F-3931-4141-9926-4EE0CBE0467B}"/>
                </a:ext>
              </a:extLst>
            </p:cNvPr>
            <p:cNvSpPr/>
            <p:nvPr/>
          </p:nvSpPr>
          <p:spPr>
            <a:xfrm>
              <a:off x="340012" y="4520479"/>
              <a:ext cx="3502230" cy="10681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86E92DCF-309F-C547-B0E5-CA7A70D131D9}"/>
                </a:ext>
              </a:extLst>
            </p:cNvPr>
            <p:cNvSpPr txBox="1"/>
            <p:nvPr/>
          </p:nvSpPr>
          <p:spPr>
            <a:xfrm>
              <a:off x="340012" y="4520479"/>
              <a:ext cx="3502230" cy="10681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Positively impacted the lives of the participants </a:t>
              </a:r>
            </a:p>
          </p:txBody>
        </p:sp>
      </p:grpSp>
      <p:grpSp>
        <p:nvGrpSpPr>
          <p:cNvPr id="21" name="Group 20">
            <a:extLst>
              <a:ext uri="{FF2B5EF4-FFF2-40B4-BE49-F238E27FC236}">
                <a16:creationId xmlns:a16="http://schemas.microsoft.com/office/drawing/2014/main" id="{622C5901-ADFC-CF41-BB36-B120B86AAF58}"/>
              </a:ext>
            </a:extLst>
          </p:cNvPr>
          <p:cNvGrpSpPr/>
          <p:nvPr/>
        </p:nvGrpSpPr>
        <p:grpSpPr>
          <a:xfrm>
            <a:off x="1695996" y="727402"/>
            <a:ext cx="3912612" cy="1068180"/>
            <a:chOff x="340012" y="4520479"/>
            <a:chExt cx="3502230" cy="1068180"/>
          </a:xfrm>
          <a:scene3d>
            <a:camera prst="orthographicFront"/>
            <a:lightRig rig="flat" dir="t"/>
          </a:scene3d>
        </p:grpSpPr>
        <p:sp>
          <p:nvSpPr>
            <p:cNvPr id="22" name="Rectangle 21">
              <a:extLst>
                <a:ext uri="{FF2B5EF4-FFF2-40B4-BE49-F238E27FC236}">
                  <a16:creationId xmlns:a16="http://schemas.microsoft.com/office/drawing/2014/main" id="{20C7BD45-AABF-914D-BD04-745779E50B4D}"/>
                </a:ext>
              </a:extLst>
            </p:cNvPr>
            <p:cNvSpPr/>
            <p:nvPr/>
          </p:nvSpPr>
          <p:spPr>
            <a:xfrm>
              <a:off x="340012" y="4520479"/>
              <a:ext cx="3502230" cy="1068180"/>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3" name="TextBox 22">
              <a:extLst>
                <a:ext uri="{FF2B5EF4-FFF2-40B4-BE49-F238E27FC236}">
                  <a16:creationId xmlns:a16="http://schemas.microsoft.com/office/drawing/2014/main" id="{37B6E7D4-C2B0-6248-A466-D0254D5A42DD}"/>
                </a:ext>
              </a:extLst>
            </p:cNvPr>
            <p:cNvSpPr txBox="1"/>
            <p:nvPr/>
          </p:nvSpPr>
          <p:spPr>
            <a:xfrm>
              <a:off x="340012" y="4520479"/>
              <a:ext cx="3502230" cy="106818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3. Strengthened/demonstrated leadership &amp; clinical skills</a:t>
              </a:r>
            </a:p>
          </p:txBody>
        </p:sp>
      </p:grpSp>
    </p:spTree>
    <p:extLst>
      <p:ext uri="{BB962C8B-B14F-4D97-AF65-F5344CB8AC3E}">
        <p14:creationId xmlns:p14="http://schemas.microsoft.com/office/powerpoint/2010/main" val="233113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7834CDE2-BCDC-9844-918F-C11A22154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128" y="1729048"/>
            <a:ext cx="6407771" cy="1081698"/>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DFD8AB17-29BB-9C49-9551-23F71B187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996" y="3145555"/>
            <a:ext cx="4978400" cy="9017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D0C76DD9-CB89-3A42-A4F5-FD9332D3F79E}"/>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918532" y="1246909"/>
            <a:ext cx="4172329" cy="5178771"/>
          </a:xfrm>
          <a:prstGeom prst="rect">
            <a:avLst/>
          </a:prstGeom>
        </p:spPr>
      </p:pic>
    </p:spTree>
    <p:extLst>
      <p:ext uri="{BB962C8B-B14F-4D97-AF65-F5344CB8AC3E}">
        <p14:creationId xmlns:p14="http://schemas.microsoft.com/office/powerpoint/2010/main" val="423005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FFF81F88-8C4D-8A4B-9E6C-EBDA4671774D}"/>
              </a:ext>
            </a:extLst>
          </p:cNvPr>
          <p:cNvGraphicFramePr/>
          <p:nvPr>
            <p:extLst>
              <p:ext uri="{D42A27DB-BD31-4B8C-83A1-F6EECF244321}">
                <p14:modId xmlns:p14="http://schemas.microsoft.com/office/powerpoint/2010/main" val="2327469471"/>
              </p:ext>
            </p:extLst>
          </p:nvPr>
        </p:nvGraphicFramePr>
        <p:xfrm>
          <a:off x="1837128" y="419864"/>
          <a:ext cx="8128000" cy="5965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764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C4BB-1B3F-6244-A2A7-380EC3E007D0}"/>
              </a:ext>
            </a:extLst>
          </p:cNvPr>
          <p:cNvSpPr>
            <a:spLocks noGrp="1"/>
          </p:cNvSpPr>
          <p:nvPr>
            <p:ph type="title"/>
          </p:nvPr>
        </p:nvSpPr>
        <p:spPr>
          <a:xfrm>
            <a:off x="339777" y="308548"/>
            <a:ext cx="8564381" cy="1143000"/>
          </a:xfrm>
        </p:spPr>
        <p:txBody>
          <a:bodyPr/>
          <a:lstStyle/>
          <a:p>
            <a:r>
              <a:rPr lang="en-US" dirty="0"/>
              <a:t>Results</a:t>
            </a:r>
          </a:p>
        </p:txBody>
      </p:sp>
      <p:graphicFrame>
        <p:nvGraphicFramePr>
          <p:cNvPr id="12" name="Content Placeholder 3">
            <a:extLst>
              <a:ext uri="{FF2B5EF4-FFF2-40B4-BE49-F238E27FC236}">
                <a16:creationId xmlns:a16="http://schemas.microsoft.com/office/drawing/2014/main" id="{230DD635-A30A-F94D-9991-108611880903}"/>
              </a:ext>
            </a:extLst>
          </p:cNvPr>
          <p:cNvGraphicFramePr>
            <a:graphicFrameLocks/>
          </p:cNvGraphicFramePr>
          <p:nvPr>
            <p:extLst>
              <p:ext uri="{D42A27DB-BD31-4B8C-83A1-F6EECF244321}">
                <p14:modId xmlns:p14="http://schemas.microsoft.com/office/powerpoint/2010/main" val="709662130"/>
              </p:ext>
            </p:extLst>
          </p:nvPr>
        </p:nvGraphicFramePr>
        <p:xfrm>
          <a:off x="1154243" y="1184224"/>
          <a:ext cx="10058399" cy="4781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798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a:extLst>
              <a:ext uri="{FF2B5EF4-FFF2-40B4-BE49-F238E27FC236}">
                <a16:creationId xmlns:a16="http://schemas.microsoft.com/office/drawing/2014/main" id="{A43783D6-3694-2649-8616-85CF80C3E5EF}"/>
              </a:ext>
            </a:extLst>
          </p:cNvPr>
          <p:cNvSpPr/>
          <p:nvPr/>
        </p:nvSpPr>
        <p:spPr>
          <a:xfrm>
            <a:off x="7315199" y="897775"/>
            <a:ext cx="4738255" cy="3491346"/>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sz="1900" dirty="0"/>
              <a:t>“In-person sessions would have been too much of a commitment”</a:t>
            </a:r>
          </a:p>
          <a:p>
            <a:pPr marL="285750" indent="-285750">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“It’s nice that it’s </a:t>
            </a:r>
            <a:r>
              <a:rPr lang="en-US" sz="1900" b="1" dirty="0">
                <a:effectLst/>
                <a:latin typeface="Calibri" panose="020F0502020204030204" pitchFamily="34" charset="0"/>
                <a:ea typeface="Calibri" panose="020F0502020204030204" pitchFamily="34" charset="0"/>
                <a:cs typeface="Times New Roman" panose="02020603050405020304" pitchFamily="18" charset="0"/>
              </a:rPr>
              <a:t>convenient</a:t>
            </a:r>
            <a:r>
              <a:rPr lang="en-US" sz="1900" dirty="0">
                <a:effectLst/>
                <a:latin typeface="Calibri" panose="020F0502020204030204" pitchFamily="34" charset="0"/>
                <a:ea typeface="Calibri" panose="020F0502020204030204" pitchFamily="34" charset="0"/>
                <a:cs typeface="Times New Roman" panose="02020603050405020304" pitchFamily="18" charset="0"/>
              </a:rPr>
              <a:t> and I can do it while being comfortable at home”</a:t>
            </a:r>
          </a:p>
          <a:p>
            <a:pPr marL="285750" indent="-285750">
              <a:buFont typeface="Arial" panose="020B0604020202020204" pitchFamily="34" charset="0"/>
              <a:buChar char="•"/>
            </a:pPr>
            <a:r>
              <a:rPr lang="en-US" sz="1900" dirty="0"/>
              <a:t>“It’s been easier to squeeze in meetings since its virtual”</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CD089D39-3530-CE4F-913B-14DD67D304C5}"/>
              </a:ext>
            </a:extLst>
          </p:cNvPr>
          <p:cNvGraphicFramePr/>
          <p:nvPr>
            <p:extLst>
              <p:ext uri="{D42A27DB-BD31-4B8C-83A1-F6EECF244321}">
                <p14:modId xmlns:p14="http://schemas.microsoft.com/office/powerpoint/2010/main" val="1963465159"/>
              </p:ext>
            </p:extLst>
          </p:nvPr>
        </p:nvGraphicFramePr>
        <p:xfrm>
          <a:off x="-1371313" y="448886"/>
          <a:ext cx="9684040" cy="6658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2691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D2A-297F-AD44-8BFC-4AFCADDCD4B5}"/>
              </a:ext>
            </a:extLst>
          </p:cNvPr>
          <p:cNvSpPr>
            <a:spLocks noGrp="1"/>
          </p:cNvSpPr>
          <p:nvPr>
            <p:ph type="title"/>
          </p:nvPr>
        </p:nvSpPr>
        <p:spPr/>
        <p:txBody>
          <a:bodyPr/>
          <a:lstStyle/>
          <a:p>
            <a:r>
              <a:rPr lang="en-US" dirty="0"/>
              <a:t>Self-rated stroke recovery </a:t>
            </a:r>
          </a:p>
        </p:txBody>
      </p:sp>
      <p:graphicFrame>
        <p:nvGraphicFramePr>
          <p:cNvPr id="4" name="Chart 3">
            <a:extLst>
              <a:ext uri="{FF2B5EF4-FFF2-40B4-BE49-F238E27FC236}">
                <a16:creationId xmlns:a16="http://schemas.microsoft.com/office/drawing/2014/main" id="{1FC837F6-E6BD-D046-B2A4-1CE1F001B15F}"/>
              </a:ext>
            </a:extLst>
          </p:cNvPr>
          <p:cNvGraphicFramePr/>
          <p:nvPr>
            <p:extLst>
              <p:ext uri="{D42A27DB-BD31-4B8C-83A1-F6EECF244321}">
                <p14:modId xmlns:p14="http://schemas.microsoft.com/office/powerpoint/2010/main" val="1557548314"/>
              </p:ext>
            </p:extLst>
          </p:nvPr>
        </p:nvGraphicFramePr>
        <p:xfrm>
          <a:off x="2032000" y="1218228"/>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3180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3D9D-6E13-D048-B860-FD4F8C8108D2}"/>
              </a:ext>
            </a:extLst>
          </p:cNvPr>
          <p:cNvSpPr>
            <a:spLocks noGrp="1"/>
          </p:cNvSpPr>
          <p:nvPr>
            <p:ph type="title"/>
          </p:nvPr>
        </p:nvSpPr>
        <p:spPr/>
        <p:txBody>
          <a:bodyPr/>
          <a:lstStyle/>
          <a:p>
            <a:r>
              <a:rPr lang="en-US" dirty="0"/>
              <a:t>Self-rated support system</a:t>
            </a:r>
          </a:p>
        </p:txBody>
      </p:sp>
      <p:graphicFrame>
        <p:nvGraphicFramePr>
          <p:cNvPr id="5" name="Chart 4">
            <a:extLst>
              <a:ext uri="{FF2B5EF4-FFF2-40B4-BE49-F238E27FC236}">
                <a16:creationId xmlns:a16="http://schemas.microsoft.com/office/drawing/2014/main" id="{0F7A2A0C-A562-3144-A34A-00CA3FD5C5D9}"/>
              </a:ext>
            </a:extLst>
          </p:cNvPr>
          <p:cNvGraphicFramePr/>
          <p:nvPr>
            <p:extLst>
              <p:ext uri="{D42A27DB-BD31-4B8C-83A1-F6EECF244321}">
                <p14:modId xmlns:p14="http://schemas.microsoft.com/office/powerpoint/2010/main" val="1133872844"/>
              </p:ext>
            </p:extLst>
          </p:nvPr>
        </p:nvGraphicFramePr>
        <p:xfrm>
          <a:off x="1927069" y="1218228"/>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07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8ABC4F1-80F7-8F4B-A0E3-28AC8E7D5499}"/>
              </a:ext>
            </a:extLst>
          </p:cNvPr>
          <p:cNvGraphicFramePr/>
          <p:nvPr>
            <p:extLst>
              <p:ext uri="{D42A27DB-BD31-4B8C-83A1-F6EECF244321}">
                <p14:modId xmlns:p14="http://schemas.microsoft.com/office/powerpoint/2010/main" val="1553101941"/>
              </p:ext>
            </p:extLst>
          </p:nvPr>
        </p:nvGraphicFramePr>
        <p:xfrm>
          <a:off x="0" y="187991"/>
          <a:ext cx="11460480" cy="5781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6A876B5-8ECE-FF49-8930-73D0CAEBCFC9}"/>
              </a:ext>
            </a:extLst>
          </p:cNvPr>
          <p:cNvSpPr txBox="1"/>
          <p:nvPr/>
        </p:nvSpPr>
        <p:spPr>
          <a:xfrm>
            <a:off x="9397625" y="5962123"/>
            <a:ext cx="1843548" cy="707886"/>
          </a:xfrm>
          <a:prstGeom prst="rect">
            <a:avLst/>
          </a:prstGeom>
          <a:noFill/>
        </p:spPr>
        <p:txBody>
          <a:bodyPr wrap="square" rtlCol="0">
            <a:spAutoFit/>
          </a:bodyPr>
          <a:lstStyle/>
          <a:p>
            <a:r>
              <a:rPr lang="en-US" sz="1000" dirty="0" err="1">
                <a:effectLst/>
                <a:latin typeface="Arial" panose="020B0604020202020204" pitchFamily="34" charset="0"/>
                <a:ea typeface="Times New Roman" panose="02020603050405020304" pitchFamily="18" charset="0"/>
              </a:rPr>
              <a:t>Alawafi</a:t>
            </a:r>
            <a:r>
              <a:rPr lang="en-US" sz="1000" dirty="0">
                <a:effectLst/>
                <a:latin typeface="Arial" panose="020B0604020202020204" pitchFamily="34" charset="0"/>
                <a:ea typeface="Times New Roman" panose="02020603050405020304" pitchFamily="18" charset="0"/>
              </a:rPr>
              <a:t> et al., 2021</a:t>
            </a:r>
          </a:p>
          <a:p>
            <a:r>
              <a:rPr lang="en-US" sz="1000" dirty="0">
                <a:effectLst/>
                <a:latin typeface="Arial" panose="020B0604020202020204" pitchFamily="34" charset="0"/>
                <a:ea typeface="Times New Roman" panose="02020603050405020304" pitchFamily="18" charset="0"/>
              </a:rPr>
              <a:t>Bello et al., 2020</a:t>
            </a:r>
          </a:p>
          <a:p>
            <a:r>
              <a:rPr lang="en-US" sz="1000" dirty="0" err="1">
                <a:latin typeface="Arial" panose="020B0604020202020204" pitchFamily="34" charset="0"/>
                <a:ea typeface="Times New Roman" panose="02020603050405020304" pitchFamily="18" charset="0"/>
              </a:rPr>
              <a:t>Gucciardi</a:t>
            </a:r>
            <a:r>
              <a:rPr lang="en-US" sz="1000" dirty="0">
                <a:latin typeface="Arial" panose="020B0604020202020204" pitchFamily="34" charset="0"/>
                <a:ea typeface="Times New Roman" panose="02020603050405020304" pitchFamily="18" charset="0"/>
              </a:rPr>
              <a:t> et al., 2019</a:t>
            </a:r>
            <a:endParaRPr lang="en-US" sz="1000" dirty="0">
              <a:effectLst/>
              <a:latin typeface="Arial" panose="020B0604020202020204" pitchFamily="34" charset="0"/>
              <a:ea typeface="Times New Roman" panose="02020603050405020304" pitchFamily="18" charset="0"/>
            </a:endParaRPr>
          </a:p>
          <a:p>
            <a:r>
              <a:rPr lang="en-US" sz="1000" dirty="0" err="1">
                <a:effectLst/>
                <a:latin typeface="Arial" panose="020B0604020202020204" pitchFamily="34" charset="0"/>
                <a:ea typeface="Times New Roman" panose="02020603050405020304" pitchFamily="18" charset="0"/>
              </a:rPr>
              <a:t>Soundy</a:t>
            </a:r>
            <a:r>
              <a:rPr lang="en-US" sz="1000" dirty="0">
                <a:effectLst/>
                <a:latin typeface="Arial" panose="020B0604020202020204" pitchFamily="34" charset="0"/>
                <a:ea typeface="Times New Roman" panose="02020603050405020304" pitchFamily="18" charset="0"/>
              </a:rPr>
              <a:t> &amp; Reid, 2019</a:t>
            </a:r>
            <a:endParaRPr lang="en-US" sz="1000" dirty="0"/>
          </a:p>
        </p:txBody>
      </p:sp>
    </p:spTree>
    <p:extLst>
      <p:ext uri="{BB962C8B-B14F-4D97-AF65-F5344CB8AC3E}">
        <p14:creationId xmlns:p14="http://schemas.microsoft.com/office/powerpoint/2010/main" val="1756201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1CA2-0B29-7D42-9564-A5462F29308A}"/>
              </a:ext>
            </a:extLst>
          </p:cNvPr>
          <p:cNvSpPr>
            <a:spLocks noGrp="1"/>
          </p:cNvSpPr>
          <p:nvPr>
            <p:ph type="title"/>
          </p:nvPr>
        </p:nvSpPr>
        <p:spPr/>
        <p:txBody>
          <a:bodyPr/>
          <a:lstStyle/>
          <a:p>
            <a:r>
              <a:rPr lang="en-US" dirty="0"/>
              <a:t>Self-rated QOL</a:t>
            </a:r>
          </a:p>
        </p:txBody>
      </p:sp>
      <p:graphicFrame>
        <p:nvGraphicFramePr>
          <p:cNvPr id="5" name="Chart 4">
            <a:extLst>
              <a:ext uri="{FF2B5EF4-FFF2-40B4-BE49-F238E27FC236}">
                <a16:creationId xmlns:a16="http://schemas.microsoft.com/office/drawing/2014/main" id="{BF0A281C-71C8-B74B-A45D-30D109F59660}"/>
              </a:ext>
            </a:extLst>
          </p:cNvPr>
          <p:cNvGraphicFramePr/>
          <p:nvPr>
            <p:extLst>
              <p:ext uri="{D42A27DB-BD31-4B8C-83A1-F6EECF244321}">
                <p14:modId xmlns:p14="http://schemas.microsoft.com/office/powerpoint/2010/main" val="1191562142"/>
              </p:ext>
            </p:extLst>
          </p:nvPr>
        </p:nvGraphicFramePr>
        <p:xfrm>
          <a:off x="1927069" y="1218228"/>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73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48CB-28C4-134A-80B0-CD49A6970DEA}"/>
              </a:ext>
            </a:extLst>
          </p:cNvPr>
          <p:cNvSpPr>
            <a:spLocks noGrp="1"/>
          </p:cNvSpPr>
          <p:nvPr>
            <p:ph type="title"/>
          </p:nvPr>
        </p:nvSpPr>
        <p:spPr/>
        <p:txBody>
          <a:bodyPr/>
          <a:lstStyle/>
          <a:p>
            <a:r>
              <a:rPr lang="en-US" dirty="0"/>
              <a:t>Beneficial aspects </a:t>
            </a:r>
            <a:r>
              <a:rPr lang="en-US" sz="2200" dirty="0"/>
              <a:t>of the support group identified by participants </a:t>
            </a:r>
          </a:p>
        </p:txBody>
      </p:sp>
      <p:graphicFrame>
        <p:nvGraphicFramePr>
          <p:cNvPr id="4" name="Diagram 3">
            <a:extLst>
              <a:ext uri="{FF2B5EF4-FFF2-40B4-BE49-F238E27FC236}">
                <a16:creationId xmlns:a16="http://schemas.microsoft.com/office/drawing/2014/main" id="{52B52C61-903D-714E-91E3-1F620BE6F905}"/>
              </a:ext>
            </a:extLst>
          </p:cNvPr>
          <p:cNvGraphicFramePr/>
          <p:nvPr>
            <p:extLst>
              <p:ext uri="{D42A27DB-BD31-4B8C-83A1-F6EECF244321}">
                <p14:modId xmlns:p14="http://schemas.microsoft.com/office/powerpoint/2010/main" val="52387809"/>
              </p:ext>
            </p:extLst>
          </p:nvPr>
        </p:nvGraphicFramePr>
        <p:xfrm>
          <a:off x="475233" y="1040440"/>
          <a:ext cx="10972800" cy="5044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540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2CE5-2FA4-DF46-B605-27D70029DF09}"/>
              </a:ext>
            </a:extLst>
          </p:cNvPr>
          <p:cNvSpPr>
            <a:spLocks noGrp="1"/>
          </p:cNvSpPr>
          <p:nvPr>
            <p:ph type="title"/>
          </p:nvPr>
        </p:nvSpPr>
        <p:spPr/>
        <p:txBody>
          <a:bodyPr/>
          <a:lstStyle/>
          <a:p>
            <a:r>
              <a:rPr lang="en-US" dirty="0"/>
              <a:t>Areas of personal growth </a:t>
            </a:r>
            <a:r>
              <a:rPr lang="en-US" sz="2200" dirty="0"/>
              <a:t>resulting from the support group identified by participants</a:t>
            </a:r>
          </a:p>
        </p:txBody>
      </p:sp>
      <p:graphicFrame>
        <p:nvGraphicFramePr>
          <p:cNvPr id="7" name="Diagram 6">
            <a:extLst>
              <a:ext uri="{FF2B5EF4-FFF2-40B4-BE49-F238E27FC236}">
                <a16:creationId xmlns:a16="http://schemas.microsoft.com/office/drawing/2014/main" id="{97422A66-D14A-DE4D-9E53-942C5063D9DA}"/>
              </a:ext>
            </a:extLst>
          </p:cNvPr>
          <p:cNvGraphicFramePr/>
          <p:nvPr>
            <p:extLst>
              <p:ext uri="{D42A27DB-BD31-4B8C-83A1-F6EECF244321}">
                <p14:modId xmlns:p14="http://schemas.microsoft.com/office/powerpoint/2010/main" val="4032859720"/>
              </p:ext>
            </p:extLst>
          </p:nvPr>
        </p:nvGraphicFramePr>
        <p:xfrm>
          <a:off x="1808813" y="116469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610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6DC5-7972-C84D-AA84-BCD9F924DB00}"/>
              </a:ext>
            </a:extLst>
          </p:cNvPr>
          <p:cNvSpPr>
            <a:spLocks noGrp="1"/>
          </p:cNvSpPr>
          <p:nvPr>
            <p:ph type="title"/>
          </p:nvPr>
        </p:nvSpPr>
        <p:spPr/>
        <p:txBody>
          <a:bodyPr/>
          <a:lstStyle/>
          <a:p>
            <a:r>
              <a:rPr lang="en-US" dirty="0"/>
              <a:t>Positive impacts </a:t>
            </a:r>
            <a:r>
              <a:rPr lang="en-US" sz="2200" dirty="0"/>
              <a:t>of the support group identified by participants</a:t>
            </a:r>
          </a:p>
        </p:txBody>
      </p:sp>
      <p:graphicFrame>
        <p:nvGraphicFramePr>
          <p:cNvPr id="4" name="Diagram 3">
            <a:extLst>
              <a:ext uri="{FF2B5EF4-FFF2-40B4-BE49-F238E27FC236}">
                <a16:creationId xmlns:a16="http://schemas.microsoft.com/office/drawing/2014/main" id="{CCAE6228-4C35-324B-9226-6A4591D0376C}"/>
              </a:ext>
            </a:extLst>
          </p:cNvPr>
          <p:cNvGraphicFramePr/>
          <p:nvPr>
            <p:extLst>
              <p:ext uri="{D42A27DB-BD31-4B8C-83A1-F6EECF244321}">
                <p14:modId xmlns:p14="http://schemas.microsoft.com/office/powerpoint/2010/main" val="3943170073"/>
              </p:ext>
            </p:extLst>
          </p:nvPr>
        </p:nvGraphicFramePr>
        <p:xfrm>
          <a:off x="864524" y="1164695"/>
          <a:ext cx="9676014" cy="5551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772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E013C215-B008-EB4D-8AD8-7BAE49F7AEA3}"/>
              </a:ext>
            </a:extLst>
          </p:cNvPr>
          <p:cNvGraphicFramePr/>
          <p:nvPr>
            <p:extLst>
              <p:ext uri="{D42A27DB-BD31-4B8C-83A1-F6EECF244321}">
                <p14:modId xmlns:p14="http://schemas.microsoft.com/office/powerpoint/2010/main" val="2492914477"/>
              </p:ext>
            </p:extLst>
          </p:nvPr>
        </p:nvGraphicFramePr>
        <p:xfrm>
          <a:off x="1330036" y="631766"/>
          <a:ext cx="9077499" cy="5536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764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7F0763D-95F6-7B44-BDDD-83104D934D37}"/>
              </a:ext>
            </a:extLst>
          </p:cNvPr>
          <p:cNvGraphicFramePr/>
          <p:nvPr>
            <p:extLst>
              <p:ext uri="{D42A27DB-BD31-4B8C-83A1-F6EECF244321}">
                <p14:modId xmlns:p14="http://schemas.microsoft.com/office/powerpoint/2010/main" val="343461659"/>
              </p:ext>
            </p:extLst>
          </p:nvPr>
        </p:nvGraphicFramePr>
        <p:xfrm>
          <a:off x="877848" y="2775361"/>
          <a:ext cx="8949430" cy="3672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57676C8F-2267-B647-9EF8-229A24A54240}"/>
              </a:ext>
            </a:extLst>
          </p:cNvPr>
          <p:cNvGraphicFramePr/>
          <p:nvPr>
            <p:extLst>
              <p:ext uri="{D42A27DB-BD31-4B8C-83A1-F6EECF244321}">
                <p14:modId xmlns:p14="http://schemas.microsoft.com/office/powerpoint/2010/main" val="1418768414"/>
              </p:ext>
            </p:extLst>
          </p:nvPr>
        </p:nvGraphicFramePr>
        <p:xfrm>
          <a:off x="994226" y="238343"/>
          <a:ext cx="9323882" cy="24134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35598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7D21F6F-CBB1-A047-A895-9C8E9B27CC89}"/>
              </a:ext>
            </a:extLst>
          </p:cNvPr>
          <p:cNvGraphicFramePr/>
          <p:nvPr>
            <p:extLst>
              <p:ext uri="{D42A27DB-BD31-4B8C-83A1-F6EECF244321}">
                <p14:modId xmlns:p14="http://schemas.microsoft.com/office/powerpoint/2010/main" val="4116919847"/>
              </p:ext>
            </p:extLst>
          </p:nvPr>
        </p:nvGraphicFramePr>
        <p:xfrm>
          <a:off x="5382029" y="299258"/>
          <a:ext cx="7315200" cy="6062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AA309F47-4DAE-0A4E-B111-E22010B2DEFB}"/>
              </a:ext>
            </a:extLst>
          </p:cNvPr>
          <p:cNvGraphicFramePr/>
          <p:nvPr>
            <p:extLst>
              <p:ext uri="{D42A27DB-BD31-4B8C-83A1-F6EECF244321}">
                <p14:modId xmlns:p14="http://schemas.microsoft.com/office/powerpoint/2010/main" val="1968897609"/>
              </p:ext>
            </p:extLst>
          </p:nvPr>
        </p:nvGraphicFramePr>
        <p:xfrm>
          <a:off x="149629" y="299258"/>
          <a:ext cx="7315200" cy="62345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40638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D78B5C40-F21A-9449-9283-C8E73D73563E}"/>
              </a:ext>
            </a:extLst>
          </p:cNvPr>
          <p:cNvGraphicFramePr/>
          <p:nvPr>
            <p:extLst>
              <p:ext uri="{D42A27DB-BD31-4B8C-83A1-F6EECF244321}">
                <p14:modId xmlns:p14="http://schemas.microsoft.com/office/powerpoint/2010/main" val="2899455328"/>
              </p:ext>
            </p:extLst>
          </p:nvPr>
        </p:nvGraphicFramePr>
        <p:xfrm>
          <a:off x="1463964" y="719666"/>
          <a:ext cx="8478058" cy="5714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265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6631-31F6-F042-A282-B885F835F39F}"/>
              </a:ext>
            </a:extLst>
          </p:cNvPr>
          <p:cNvSpPr>
            <a:spLocks noGrp="1"/>
          </p:cNvSpPr>
          <p:nvPr>
            <p:ph type="title"/>
          </p:nvPr>
        </p:nvSpPr>
        <p:spPr/>
        <p:txBody>
          <a:bodyPr/>
          <a:lstStyle/>
          <a:p>
            <a:r>
              <a:rPr lang="en-US" dirty="0"/>
              <a:t>Acknowledgements</a:t>
            </a:r>
          </a:p>
        </p:txBody>
      </p:sp>
      <p:graphicFrame>
        <p:nvGraphicFramePr>
          <p:cNvPr id="8" name="Diagram 7">
            <a:extLst>
              <a:ext uri="{FF2B5EF4-FFF2-40B4-BE49-F238E27FC236}">
                <a16:creationId xmlns:a16="http://schemas.microsoft.com/office/drawing/2014/main" id="{20E3F30B-1917-424D-A4C0-81D7A15A7BAA}"/>
              </a:ext>
            </a:extLst>
          </p:cNvPr>
          <p:cNvGraphicFramePr/>
          <p:nvPr>
            <p:extLst>
              <p:ext uri="{D42A27DB-BD31-4B8C-83A1-F6EECF244321}">
                <p14:modId xmlns:p14="http://schemas.microsoft.com/office/powerpoint/2010/main" val="3358487247"/>
              </p:ext>
            </p:extLst>
          </p:nvPr>
        </p:nvGraphicFramePr>
        <p:xfrm>
          <a:off x="1176742" y="1164695"/>
          <a:ext cx="936379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739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71BC-6F10-644F-BFE8-FCD1FCE4FE90}"/>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a16="http://schemas.microsoft.com/office/drawing/2014/main" id="{7F00AF90-8940-B94B-9E3C-C410AC87801D}"/>
              </a:ext>
            </a:extLst>
          </p:cNvPr>
          <p:cNvSpPr txBox="1"/>
          <p:nvPr/>
        </p:nvSpPr>
        <p:spPr>
          <a:xfrm>
            <a:off x="1169233" y="1588957"/>
            <a:ext cx="9833547" cy="4431983"/>
          </a:xfrm>
          <a:prstGeom prst="rect">
            <a:avLst/>
          </a:prstGeom>
          <a:noFill/>
        </p:spPr>
        <p:txBody>
          <a:bodyPr wrap="square" rtlCol="0">
            <a:spAutoFit/>
          </a:bodyPr>
          <a:lstStyle/>
          <a:p>
            <a:pPr marL="360045" marR="0" indent="-360045">
              <a:lnSpc>
                <a:spcPct val="200000"/>
              </a:lnSpc>
            </a:pPr>
            <a:r>
              <a:rPr lang="en-US" sz="1200" dirty="0" err="1">
                <a:solidFill>
                  <a:srgbClr val="000000"/>
                </a:solidFill>
                <a:effectLst/>
                <a:latin typeface="Arial" panose="020B0604020202020204" pitchFamily="34" charset="0"/>
                <a:ea typeface="Times New Roman" panose="02020603050405020304" pitchFamily="18" charset="0"/>
              </a:rPr>
              <a:t>Alawafi</a:t>
            </a:r>
            <a:r>
              <a:rPr lang="en-US" sz="1200" dirty="0">
                <a:solidFill>
                  <a:srgbClr val="000000"/>
                </a:solidFill>
                <a:effectLst/>
                <a:latin typeface="Arial" panose="020B0604020202020204" pitchFamily="34" charset="0"/>
                <a:ea typeface="Times New Roman" panose="02020603050405020304" pitchFamily="18" charset="0"/>
              </a:rPr>
              <a:t>, R., </a:t>
            </a:r>
            <a:r>
              <a:rPr lang="en-US" sz="1200" dirty="0" err="1">
                <a:solidFill>
                  <a:srgbClr val="000000"/>
                </a:solidFill>
                <a:effectLst/>
                <a:latin typeface="Arial" panose="020B0604020202020204" pitchFamily="34" charset="0"/>
                <a:ea typeface="Times New Roman" panose="02020603050405020304" pitchFamily="18" charset="0"/>
              </a:rPr>
              <a:t>Rosewilliam</a:t>
            </a:r>
            <a:r>
              <a:rPr lang="en-US" sz="1200" dirty="0">
                <a:solidFill>
                  <a:srgbClr val="000000"/>
                </a:solidFill>
                <a:effectLst/>
                <a:latin typeface="Arial" panose="020B0604020202020204" pitchFamily="34" charset="0"/>
                <a:ea typeface="Times New Roman" panose="02020603050405020304" pitchFamily="18" charset="0"/>
              </a:rPr>
              <a:t>, S., &amp; </a:t>
            </a:r>
            <a:r>
              <a:rPr lang="en-US" sz="1200" dirty="0" err="1">
                <a:solidFill>
                  <a:srgbClr val="000000"/>
                </a:solidFill>
                <a:effectLst/>
                <a:latin typeface="Arial" panose="020B0604020202020204" pitchFamily="34" charset="0"/>
                <a:ea typeface="Times New Roman" panose="02020603050405020304" pitchFamily="18" charset="0"/>
              </a:rPr>
              <a:t>Soundy</a:t>
            </a:r>
            <a:r>
              <a:rPr lang="en-US" sz="1200" dirty="0">
                <a:solidFill>
                  <a:srgbClr val="000000"/>
                </a:solidFill>
                <a:effectLst/>
                <a:latin typeface="Arial" panose="020B0604020202020204" pitchFamily="34" charset="0"/>
                <a:ea typeface="Times New Roman" panose="02020603050405020304" pitchFamily="18" charset="0"/>
              </a:rPr>
              <a:t>, A. (2021). An Integrative Review Considering the Impact of Storytelling and Sharing Interventions in Stroke. </a:t>
            </a:r>
            <a:r>
              <a:rPr lang="en-US" sz="1200" i="1" dirty="0">
                <a:solidFill>
                  <a:srgbClr val="000000"/>
                </a:solidFill>
                <a:effectLst/>
                <a:latin typeface="Arial" panose="020B0604020202020204" pitchFamily="34" charset="0"/>
                <a:ea typeface="Times New Roman" panose="02020603050405020304" pitchFamily="18" charset="0"/>
              </a:rPr>
              <a:t>Behavioral Sciences</a:t>
            </a:r>
            <a:r>
              <a:rPr lang="en-US" sz="1200" dirty="0">
                <a:solidFill>
                  <a:srgbClr val="000000"/>
                </a:solidFill>
                <a:effectLst/>
                <a:latin typeface="Arial" panose="020B0604020202020204" pitchFamily="34" charset="0"/>
                <a:ea typeface="Times New Roman" panose="02020603050405020304" pitchFamily="18" charset="0"/>
              </a:rPr>
              <a:t>, </a:t>
            </a:r>
            <a:r>
              <a:rPr lang="en-US" sz="1200" i="1" dirty="0">
                <a:solidFill>
                  <a:srgbClr val="000000"/>
                </a:solidFill>
                <a:effectLst/>
                <a:latin typeface="Arial" panose="020B0604020202020204" pitchFamily="34" charset="0"/>
                <a:ea typeface="Times New Roman" panose="02020603050405020304" pitchFamily="18" charset="0"/>
              </a:rPr>
              <a:t>11</a:t>
            </a:r>
            <a:r>
              <a:rPr lang="en-US" sz="1200" dirty="0">
                <a:solidFill>
                  <a:srgbClr val="000000"/>
                </a:solidFill>
                <a:effectLst/>
                <a:latin typeface="Arial" panose="020B0604020202020204" pitchFamily="34" charset="0"/>
                <a:ea typeface="Times New Roman" panose="02020603050405020304" pitchFamily="18" charset="0"/>
              </a:rPr>
              <a:t>(6), 88. </a:t>
            </a:r>
            <a:r>
              <a:rPr lang="en-US" sz="1200" u="sng" dirty="0">
                <a:solidFill>
                  <a:srgbClr val="0563C1"/>
                </a:solidFill>
                <a:effectLst/>
                <a:latin typeface="Arial" panose="020B0604020202020204" pitchFamily="34" charset="0"/>
                <a:ea typeface="Times New Roman" panose="02020603050405020304" pitchFamily="18" charset="0"/>
                <a:hlinkClick r:id="rId2"/>
              </a:rPr>
              <a:t>https://doi.org/10.3390/bs11060088</a:t>
            </a:r>
            <a:r>
              <a:rPr lang="en-US" sz="1200" u="sng"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60045" marR="0" indent="-360045">
              <a:lnSpc>
                <a:spcPct val="200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Bello, U. M., </a:t>
            </a:r>
            <a:r>
              <a:rPr lang="en-US" sz="1200" dirty="0" err="1">
                <a:solidFill>
                  <a:srgbClr val="000000"/>
                </a:solidFill>
                <a:effectLst/>
                <a:latin typeface="Arial" panose="020B0604020202020204" pitchFamily="34" charset="0"/>
                <a:ea typeface="Times New Roman" panose="02020603050405020304" pitchFamily="18" charset="0"/>
              </a:rPr>
              <a:t>Chutiyami</a:t>
            </a:r>
            <a:r>
              <a:rPr lang="en-US" sz="1200" dirty="0">
                <a:solidFill>
                  <a:srgbClr val="000000"/>
                </a:solidFill>
                <a:effectLst/>
                <a:latin typeface="Arial" panose="020B0604020202020204" pitchFamily="34" charset="0"/>
                <a:ea typeface="Times New Roman" panose="02020603050405020304" pitchFamily="18" charset="0"/>
              </a:rPr>
              <a:t>, M., </a:t>
            </a:r>
            <a:r>
              <a:rPr lang="en-US" sz="1200" dirty="0" err="1">
                <a:solidFill>
                  <a:srgbClr val="000000"/>
                </a:solidFill>
                <a:effectLst/>
                <a:latin typeface="Arial" panose="020B0604020202020204" pitchFamily="34" charset="0"/>
                <a:ea typeface="Times New Roman" panose="02020603050405020304" pitchFamily="18" charset="0"/>
              </a:rPr>
              <a:t>Salihu</a:t>
            </a:r>
            <a:r>
              <a:rPr lang="en-US" sz="1200" dirty="0">
                <a:solidFill>
                  <a:srgbClr val="000000"/>
                </a:solidFill>
                <a:effectLst/>
                <a:latin typeface="Arial" panose="020B0604020202020204" pitchFamily="34" charset="0"/>
                <a:ea typeface="Times New Roman" panose="02020603050405020304" pitchFamily="18" charset="0"/>
              </a:rPr>
              <a:t>, D., Abdu, S. I., </a:t>
            </a:r>
            <a:r>
              <a:rPr lang="en-US" sz="1200" dirty="0" err="1">
                <a:solidFill>
                  <a:srgbClr val="000000"/>
                </a:solidFill>
                <a:effectLst/>
                <a:latin typeface="Arial" panose="020B0604020202020204" pitchFamily="34" charset="0"/>
                <a:ea typeface="Times New Roman" panose="02020603050405020304" pitchFamily="18" charset="0"/>
              </a:rPr>
              <a:t>Tafida</a:t>
            </a:r>
            <a:r>
              <a:rPr lang="en-US" sz="1200" dirty="0">
                <a:solidFill>
                  <a:srgbClr val="000000"/>
                </a:solidFill>
                <a:effectLst/>
                <a:latin typeface="Arial" panose="020B0604020202020204" pitchFamily="34" charset="0"/>
                <a:ea typeface="Times New Roman" panose="02020603050405020304" pitchFamily="18" charset="0"/>
              </a:rPr>
              <a:t>, B. A., </a:t>
            </a:r>
            <a:r>
              <a:rPr lang="en-US" sz="1200" dirty="0" err="1">
                <a:solidFill>
                  <a:srgbClr val="000000"/>
                </a:solidFill>
                <a:effectLst/>
                <a:latin typeface="Arial" panose="020B0604020202020204" pitchFamily="34" charset="0"/>
                <a:ea typeface="Times New Roman" panose="02020603050405020304" pitchFamily="18" charset="0"/>
              </a:rPr>
              <a:t>Jabbo</a:t>
            </a:r>
            <a:r>
              <a:rPr lang="en-US" sz="1200" dirty="0">
                <a:solidFill>
                  <a:srgbClr val="000000"/>
                </a:solidFill>
                <a:effectLst/>
                <a:latin typeface="Arial" panose="020B0604020202020204" pitchFamily="34" charset="0"/>
                <a:ea typeface="Times New Roman" panose="02020603050405020304" pitchFamily="18" charset="0"/>
              </a:rPr>
              <a:t>, A. A., </a:t>
            </a:r>
            <a:r>
              <a:rPr lang="en-US" sz="1200" dirty="0" err="1">
                <a:solidFill>
                  <a:srgbClr val="000000"/>
                </a:solidFill>
                <a:effectLst/>
                <a:latin typeface="Arial" panose="020B0604020202020204" pitchFamily="34" charset="0"/>
                <a:ea typeface="Times New Roman" panose="02020603050405020304" pitchFamily="18" charset="0"/>
              </a:rPr>
              <a:t>Gamawa</a:t>
            </a:r>
            <a:r>
              <a:rPr lang="en-US" sz="1200" dirty="0">
                <a:solidFill>
                  <a:srgbClr val="000000"/>
                </a:solidFill>
                <a:effectLst/>
                <a:latin typeface="Arial" panose="020B0604020202020204" pitchFamily="34" charset="0"/>
                <a:ea typeface="Times New Roman" panose="02020603050405020304" pitchFamily="18" charset="0"/>
              </a:rPr>
              <a:t>, A., Umar, L., </a:t>
            </a:r>
            <a:r>
              <a:rPr lang="en-US" sz="1200" dirty="0" err="1">
                <a:solidFill>
                  <a:srgbClr val="000000"/>
                </a:solidFill>
                <a:effectLst/>
                <a:latin typeface="Arial" panose="020B0604020202020204" pitchFamily="34" charset="0"/>
                <a:ea typeface="Times New Roman" panose="02020603050405020304" pitchFamily="18" charset="0"/>
              </a:rPr>
              <a:t>Lawan</a:t>
            </a:r>
            <a:r>
              <a:rPr lang="en-US" sz="1200" dirty="0">
                <a:solidFill>
                  <a:srgbClr val="000000"/>
                </a:solidFill>
                <a:effectLst/>
                <a:latin typeface="Arial" panose="020B0604020202020204" pitchFamily="34" charset="0"/>
                <a:ea typeface="Times New Roman" panose="02020603050405020304" pitchFamily="18" charset="0"/>
              </a:rPr>
              <a:t>, A., Miller, T., &amp; </a:t>
            </a:r>
            <a:r>
              <a:rPr lang="en-US" sz="1200" dirty="0" err="1">
                <a:solidFill>
                  <a:srgbClr val="000000"/>
                </a:solidFill>
                <a:effectLst/>
                <a:latin typeface="Arial" panose="020B0604020202020204" pitchFamily="34" charset="0"/>
                <a:ea typeface="Times New Roman" panose="02020603050405020304" pitchFamily="18" charset="0"/>
              </a:rPr>
              <a:t>Winser</a:t>
            </a:r>
            <a:r>
              <a:rPr lang="en-US" sz="1200" dirty="0">
                <a:solidFill>
                  <a:srgbClr val="000000"/>
                </a:solidFill>
                <a:effectLst/>
                <a:latin typeface="Arial" panose="020B0604020202020204" pitchFamily="34" charset="0"/>
                <a:ea typeface="Times New Roman" panose="02020603050405020304" pitchFamily="18" charset="0"/>
              </a:rPr>
              <a:t>, S. J. (2020). Quality of life of stroke survivors in Africa: a systematic review and meta-analysis. </a:t>
            </a:r>
            <a:r>
              <a:rPr lang="en-US" sz="1200" i="1" dirty="0">
                <a:solidFill>
                  <a:srgbClr val="000000"/>
                </a:solidFill>
                <a:effectLst/>
                <a:latin typeface="Arial" panose="020B0604020202020204" pitchFamily="34" charset="0"/>
                <a:ea typeface="Times New Roman" panose="02020603050405020304" pitchFamily="18" charset="0"/>
              </a:rPr>
              <a:t>Quality of Life Research</a:t>
            </a:r>
            <a:r>
              <a:rPr lang="en-US" sz="1200" dirty="0">
                <a:solidFill>
                  <a:srgbClr val="000000"/>
                </a:solidFill>
                <a:effectLst/>
                <a:latin typeface="Arial" panose="020B0604020202020204" pitchFamily="34" charset="0"/>
                <a:ea typeface="Times New Roman" panose="02020603050405020304" pitchFamily="18" charset="0"/>
              </a:rPr>
              <a:t>, </a:t>
            </a:r>
            <a:r>
              <a:rPr lang="en-US" sz="1200" i="1" dirty="0">
                <a:solidFill>
                  <a:srgbClr val="000000"/>
                </a:solidFill>
                <a:effectLst/>
                <a:latin typeface="Arial" panose="020B0604020202020204" pitchFamily="34" charset="0"/>
                <a:ea typeface="Times New Roman" panose="02020603050405020304" pitchFamily="18" charset="0"/>
              </a:rPr>
              <a:t>30</a:t>
            </a:r>
            <a:r>
              <a:rPr lang="en-US" sz="1200" dirty="0">
                <a:solidFill>
                  <a:srgbClr val="000000"/>
                </a:solidFill>
                <a:effectLst/>
                <a:latin typeface="Arial" panose="020B0604020202020204" pitchFamily="34" charset="0"/>
                <a:ea typeface="Times New Roman" panose="02020603050405020304" pitchFamily="18" charset="0"/>
              </a:rPr>
              <a:t>(1), 1–19. </a:t>
            </a:r>
            <a:r>
              <a:rPr lang="en-US" sz="1200" u="sng" dirty="0">
                <a:solidFill>
                  <a:srgbClr val="0563C1"/>
                </a:solidFill>
                <a:effectLst/>
                <a:latin typeface="Arial" panose="020B0604020202020204" pitchFamily="34" charset="0"/>
                <a:ea typeface="Times New Roman" panose="02020603050405020304" pitchFamily="18" charset="0"/>
                <a:hlinkClick r:id="rId3"/>
              </a:rPr>
              <a:t>https://doi.org/10.1007/s11136-020-02591-6</a:t>
            </a: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60045" marR="0" indent="-360045">
              <a:lnSpc>
                <a:spcPct val="200000"/>
              </a:lnSpc>
            </a:pPr>
            <a:r>
              <a:rPr lang="en-US" sz="1200" dirty="0">
                <a:solidFill>
                  <a:srgbClr val="000000"/>
                </a:solidFill>
                <a:effectLst/>
                <a:latin typeface="Arial" panose="020B0604020202020204" pitchFamily="34" charset="0"/>
                <a:ea typeface="Times New Roman" panose="02020603050405020304" pitchFamily="18" charset="0"/>
              </a:rPr>
              <a:t>Chen, J., &amp; Wang, Y. (2021). Social Media Use for Health Purposes: Systematic Review. </a:t>
            </a:r>
            <a:r>
              <a:rPr lang="en-US" sz="1200" i="1" dirty="0">
                <a:solidFill>
                  <a:srgbClr val="000000"/>
                </a:solidFill>
                <a:effectLst/>
                <a:latin typeface="Arial" panose="020B0604020202020204" pitchFamily="34" charset="0"/>
                <a:ea typeface="Times New Roman" panose="02020603050405020304" pitchFamily="18" charset="0"/>
              </a:rPr>
              <a:t>Journal of Medical Internet Research</a:t>
            </a:r>
            <a:r>
              <a:rPr lang="en-US" sz="1200" dirty="0">
                <a:solidFill>
                  <a:srgbClr val="000000"/>
                </a:solidFill>
                <a:effectLst/>
                <a:latin typeface="Arial" panose="020B0604020202020204" pitchFamily="34" charset="0"/>
                <a:ea typeface="Times New Roman" panose="02020603050405020304" pitchFamily="18" charset="0"/>
              </a:rPr>
              <a:t>, </a:t>
            </a:r>
            <a:r>
              <a:rPr lang="en-US" sz="1200" i="1" dirty="0">
                <a:solidFill>
                  <a:srgbClr val="000000"/>
                </a:solidFill>
                <a:effectLst/>
                <a:latin typeface="Arial" panose="020B0604020202020204" pitchFamily="34" charset="0"/>
                <a:ea typeface="Times New Roman" panose="02020603050405020304" pitchFamily="18" charset="0"/>
              </a:rPr>
              <a:t>23</a:t>
            </a:r>
            <a:r>
              <a:rPr lang="en-US" sz="1200" dirty="0">
                <a:solidFill>
                  <a:srgbClr val="000000"/>
                </a:solidFill>
                <a:effectLst/>
                <a:latin typeface="Arial" panose="020B0604020202020204" pitchFamily="34" charset="0"/>
                <a:ea typeface="Times New Roman" panose="02020603050405020304" pitchFamily="18" charset="0"/>
              </a:rPr>
              <a:t>(5). </a:t>
            </a:r>
            <a:r>
              <a:rPr lang="en-US" sz="1200" u="sng" dirty="0">
                <a:solidFill>
                  <a:srgbClr val="0563C1"/>
                </a:solidFill>
                <a:effectLst/>
                <a:latin typeface="Arial" panose="020B0604020202020204" pitchFamily="34" charset="0"/>
                <a:ea typeface="Times New Roman" panose="02020603050405020304" pitchFamily="18" charset="0"/>
                <a:hlinkClick r:id="rId4"/>
              </a:rPr>
              <a:t>https://doi.org/10.2196/17917</a:t>
            </a: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60045" marR="0" indent="-360045">
              <a:lnSpc>
                <a:spcPct val="200000"/>
              </a:lnSpc>
            </a:pPr>
            <a:r>
              <a:rPr lang="en-US" sz="1200" dirty="0" err="1">
                <a:solidFill>
                  <a:srgbClr val="000000"/>
                </a:solidFill>
                <a:effectLst/>
                <a:latin typeface="Arial" panose="020B0604020202020204" pitchFamily="34" charset="0"/>
                <a:ea typeface="Times New Roman" panose="02020603050405020304" pitchFamily="18" charset="0"/>
              </a:rPr>
              <a:t>Gucciardi</a:t>
            </a:r>
            <a:r>
              <a:rPr lang="en-US" sz="1200" dirty="0">
                <a:solidFill>
                  <a:srgbClr val="000000"/>
                </a:solidFill>
                <a:effectLst/>
                <a:latin typeface="Arial" panose="020B0604020202020204" pitchFamily="34" charset="0"/>
                <a:ea typeface="Times New Roman" panose="02020603050405020304" pitchFamily="18" charset="0"/>
              </a:rPr>
              <a:t>, E., Reynolds, E., Karam, G., Beanlands, H., </a:t>
            </a:r>
            <a:r>
              <a:rPr lang="en-US" sz="1200" dirty="0" err="1">
                <a:solidFill>
                  <a:srgbClr val="000000"/>
                </a:solidFill>
                <a:effectLst/>
                <a:latin typeface="Arial" panose="020B0604020202020204" pitchFamily="34" charset="0"/>
                <a:ea typeface="Times New Roman" panose="02020603050405020304" pitchFamily="18" charset="0"/>
              </a:rPr>
              <a:t>Sidani</a:t>
            </a:r>
            <a:r>
              <a:rPr lang="en-US" sz="1200" dirty="0">
                <a:solidFill>
                  <a:srgbClr val="000000"/>
                </a:solidFill>
                <a:effectLst/>
                <a:latin typeface="Arial" panose="020B0604020202020204" pitchFamily="34" charset="0"/>
                <a:ea typeface="Times New Roman" panose="02020603050405020304" pitchFamily="18" charset="0"/>
              </a:rPr>
              <a:t>, S., &amp; </a:t>
            </a:r>
            <a:r>
              <a:rPr lang="en-US" sz="1200" dirty="0" err="1">
                <a:solidFill>
                  <a:srgbClr val="000000"/>
                </a:solidFill>
                <a:effectLst/>
                <a:latin typeface="Arial" panose="020B0604020202020204" pitchFamily="34" charset="0"/>
                <a:ea typeface="Times New Roman" panose="02020603050405020304" pitchFamily="18" charset="0"/>
              </a:rPr>
              <a:t>Espin</a:t>
            </a:r>
            <a:r>
              <a:rPr lang="en-US" sz="1200" dirty="0">
                <a:solidFill>
                  <a:srgbClr val="000000"/>
                </a:solidFill>
                <a:effectLst/>
                <a:latin typeface="Arial" panose="020B0604020202020204" pitchFamily="34" charset="0"/>
                <a:ea typeface="Times New Roman" panose="02020603050405020304" pitchFamily="18" charset="0"/>
              </a:rPr>
              <a:t>, S. (2019). Group-based storytelling in disease self-management among people with diabetes. </a:t>
            </a:r>
            <a:r>
              <a:rPr lang="en-US" sz="1200" i="1" dirty="0">
                <a:solidFill>
                  <a:srgbClr val="000000"/>
                </a:solidFill>
                <a:effectLst/>
                <a:latin typeface="Arial" panose="020B0604020202020204" pitchFamily="34" charset="0"/>
                <a:ea typeface="Times New Roman" panose="02020603050405020304" pitchFamily="18" charset="0"/>
              </a:rPr>
              <a:t>Chronic Illness</a:t>
            </a:r>
            <a:r>
              <a:rPr lang="en-US" sz="1200" dirty="0">
                <a:solidFill>
                  <a:srgbClr val="000000"/>
                </a:solidFill>
                <a:effectLst/>
                <a:latin typeface="Arial" panose="020B0604020202020204" pitchFamily="34" charset="0"/>
                <a:ea typeface="Times New Roman" panose="02020603050405020304" pitchFamily="18" charset="0"/>
              </a:rPr>
              <a:t>, 174239531985939. </a:t>
            </a:r>
            <a:r>
              <a:rPr lang="en-US" sz="1200" u="sng" dirty="0">
                <a:solidFill>
                  <a:srgbClr val="0563C1"/>
                </a:solidFill>
                <a:effectLst/>
                <a:latin typeface="Arial" panose="020B0604020202020204" pitchFamily="34" charset="0"/>
                <a:ea typeface="Times New Roman" panose="02020603050405020304" pitchFamily="18" charset="0"/>
                <a:hlinkClick r:id="rId5"/>
              </a:rPr>
              <a:t>https://doi.org/10.1177/1742395319859395</a:t>
            </a: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60045" marR="0" indent="-360045">
              <a:lnSpc>
                <a:spcPct val="200000"/>
              </a:lnSpc>
            </a:pPr>
            <a:r>
              <a:rPr lang="en-US" sz="1200" dirty="0" err="1">
                <a:solidFill>
                  <a:srgbClr val="000000"/>
                </a:solidFill>
                <a:effectLst/>
                <a:latin typeface="Arial" panose="020B0604020202020204" pitchFamily="34" charset="0"/>
                <a:ea typeface="Times New Roman" panose="02020603050405020304" pitchFamily="18" charset="0"/>
              </a:rPr>
              <a:t>Soundy</a:t>
            </a:r>
            <a:r>
              <a:rPr lang="en-US" sz="1200" dirty="0">
                <a:solidFill>
                  <a:srgbClr val="000000"/>
                </a:solidFill>
                <a:effectLst/>
                <a:latin typeface="Arial" panose="020B0604020202020204" pitchFamily="34" charset="0"/>
                <a:ea typeface="Times New Roman" panose="02020603050405020304" pitchFamily="18" charset="0"/>
              </a:rPr>
              <a:t>, A., &amp; Reid, K. (2019). The Psychosocial Impact and Value of Participating in a Storytelling Intervention for Patients Diagnosed with Cancer: An Integrative Review. </a:t>
            </a:r>
            <a:r>
              <a:rPr lang="en-US" sz="1200" i="1" dirty="0">
                <a:solidFill>
                  <a:srgbClr val="000000"/>
                </a:solidFill>
                <a:effectLst/>
                <a:latin typeface="Arial" panose="020B0604020202020204" pitchFamily="34" charset="0"/>
                <a:ea typeface="Times New Roman" panose="02020603050405020304" pitchFamily="18" charset="0"/>
              </a:rPr>
              <a:t>Open Journal of Therapy and Rehabilitation</a:t>
            </a:r>
            <a:r>
              <a:rPr lang="en-US" sz="1200" dirty="0">
                <a:solidFill>
                  <a:srgbClr val="000000"/>
                </a:solidFill>
                <a:effectLst/>
                <a:latin typeface="Arial" panose="020B0604020202020204" pitchFamily="34" charset="0"/>
                <a:ea typeface="Times New Roman" panose="02020603050405020304" pitchFamily="18" charset="0"/>
              </a:rPr>
              <a:t>, </a:t>
            </a:r>
            <a:r>
              <a:rPr lang="en-US" sz="1200" i="1" dirty="0">
                <a:solidFill>
                  <a:srgbClr val="000000"/>
                </a:solidFill>
                <a:effectLst/>
                <a:latin typeface="Arial" panose="020B0604020202020204" pitchFamily="34" charset="0"/>
                <a:ea typeface="Times New Roman" panose="02020603050405020304" pitchFamily="18" charset="0"/>
              </a:rPr>
              <a:t>07</a:t>
            </a:r>
            <a:r>
              <a:rPr lang="en-US" sz="1200" dirty="0">
                <a:solidFill>
                  <a:srgbClr val="000000"/>
                </a:solidFill>
                <a:effectLst/>
                <a:latin typeface="Arial" panose="020B0604020202020204" pitchFamily="34" charset="0"/>
                <a:ea typeface="Times New Roman" panose="02020603050405020304" pitchFamily="18" charset="0"/>
              </a:rPr>
              <a:t>(02), 35–77. </a:t>
            </a:r>
            <a:r>
              <a:rPr lang="en-US" sz="1200" dirty="0">
                <a:solidFill>
                  <a:srgbClr val="0563C1"/>
                </a:solidFill>
                <a:effectLst/>
                <a:latin typeface="Arial" panose="020B0604020202020204" pitchFamily="34" charset="0"/>
                <a:ea typeface="Times New Roman" panose="02020603050405020304" pitchFamily="18" charset="0"/>
                <a:hlinkClick r:id="rId6"/>
              </a:rPr>
              <a:t>https://doi.org/10.4236/ojtr.2019.72004</a:t>
            </a: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9392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AE354A2-AF39-EE49-A942-AC6481FF6E3B}"/>
              </a:ext>
            </a:extLst>
          </p:cNvPr>
          <p:cNvGraphicFramePr/>
          <p:nvPr>
            <p:extLst>
              <p:ext uri="{D42A27DB-BD31-4B8C-83A1-F6EECF244321}">
                <p14:modId xmlns:p14="http://schemas.microsoft.com/office/powerpoint/2010/main" val="830375703"/>
              </p:ext>
            </p:extLst>
          </p:nvPr>
        </p:nvGraphicFramePr>
        <p:xfrm>
          <a:off x="69272" y="382385"/>
          <a:ext cx="12053455" cy="5565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43DE330-BF45-6346-998C-673EDCB29C16}"/>
              </a:ext>
            </a:extLst>
          </p:cNvPr>
          <p:cNvSpPr txBox="1"/>
          <p:nvPr/>
        </p:nvSpPr>
        <p:spPr>
          <a:xfrm>
            <a:off x="9597130" y="6377759"/>
            <a:ext cx="1843548" cy="246221"/>
          </a:xfrm>
          <a:prstGeom prst="rect">
            <a:avLst/>
          </a:prstGeom>
          <a:noFill/>
        </p:spPr>
        <p:txBody>
          <a:bodyPr wrap="square" rtlCol="0">
            <a:spAutoFit/>
          </a:bodyPr>
          <a:lstStyle/>
          <a:p>
            <a:r>
              <a:rPr lang="en-US" sz="1000" dirty="0">
                <a:effectLst/>
                <a:latin typeface="Arial" panose="020B0604020202020204" pitchFamily="34" charset="0"/>
                <a:ea typeface="Times New Roman" panose="02020603050405020304" pitchFamily="18" charset="0"/>
              </a:rPr>
              <a:t>Bello et al., 2020</a:t>
            </a:r>
          </a:p>
        </p:txBody>
      </p:sp>
    </p:spTree>
    <p:extLst>
      <p:ext uri="{BB962C8B-B14F-4D97-AF65-F5344CB8AC3E}">
        <p14:creationId xmlns:p14="http://schemas.microsoft.com/office/powerpoint/2010/main" val="1190145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5FD17B9-1E05-4147-82B2-D5672D52D543}"/>
              </a:ext>
            </a:extLst>
          </p:cNvPr>
          <p:cNvGraphicFramePr/>
          <p:nvPr>
            <p:extLst>
              <p:ext uri="{D42A27DB-BD31-4B8C-83A1-F6EECF244321}">
                <p14:modId xmlns:p14="http://schemas.microsoft.com/office/powerpoint/2010/main" val="2512204670"/>
              </p:ext>
            </p:extLst>
          </p:nvPr>
        </p:nvGraphicFramePr>
        <p:xfrm>
          <a:off x="1552314" y="704607"/>
          <a:ext cx="8820879" cy="544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08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8D7A43E7-52F3-A043-B25F-3CAC9F1C102F}"/>
              </a:ext>
            </a:extLst>
          </p:cNvPr>
          <p:cNvGraphicFramePr/>
          <p:nvPr>
            <p:extLst>
              <p:ext uri="{D42A27DB-BD31-4B8C-83A1-F6EECF244321}">
                <p14:modId xmlns:p14="http://schemas.microsoft.com/office/powerpoint/2010/main" val="3120270815"/>
              </p:ext>
            </p:extLst>
          </p:nvPr>
        </p:nvGraphicFramePr>
        <p:xfrm>
          <a:off x="1151705" y="764497"/>
          <a:ext cx="9638215" cy="4871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A4DAC3DD-41F5-6A41-B8A7-78CB5B939815}"/>
              </a:ext>
            </a:extLst>
          </p:cNvPr>
          <p:cNvSpPr txBox="1"/>
          <p:nvPr/>
        </p:nvSpPr>
        <p:spPr>
          <a:xfrm>
            <a:off x="9683646" y="6490741"/>
            <a:ext cx="1888761" cy="215444"/>
          </a:xfrm>
          <a:prstGeom prst="rect">
            <a:avLst/>
          </a:prstGeom>
          <a:noFill/>
        </p:spPr>
        <p:txBody>
          <a:bodyPr wrap="square" rtlCol="0">
            <a:spAutoFit/>
          </a:bodyPr>
          <a:lstStyle/>
          <a:p>
            <a:r>
              <a:rPr lang="en-US" sz="800" dirty="0"/>
              <a:t>Chen &amp; Wang, 2021</a:t>
            </a:r>
          </a:p>
        </p:txBody>
      </p:sp>
    </p:spTree>
    <p:extLst>
      <p:ext uri="{BB962C8B-B14F-4D97-AF65-F5344CB8AC3E}">
        <p14:creationId xmlns:p14="http://schemas.microsoft.com/office/powerpoint/2010/main" val="182084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2D96635-E52F-724D-8EE0-D1C84EB8D0FD}"/>
              </a:ext>
            </a:extLst>
          </p:cNvPr>
          <p:cNvGraphicFramePr/>
          <p:nvPr>
            <p:extLst>
              <p:ext uri="{D42A27DB-BD31-4B8C-83A1-F6EECF244321}">
                <p14:modId xmlns:p14="http://schemas.microsoft.com/office/powerpoint/2010/main" val="1819614354"/>
              </p:ext>
            </p:extLst>
          </p:nvPr>
        </p:nvGraphicFramePr>
        <p:xfrm>
          <a:off x="6235910" y="528437"/>
          <a:ext cx="4182256" cy="5591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169B38B4-5606-5D49-AA46-20FF0C869FC5}"/>
              </a:ext>
            </a:extLst>
          </p:cNvPr>
          <p:cNvGraphicFramePr/>
          <p:nvPr>
            <p:extLst>
              <p:ext uri="{D42A27DB-BD31-4B8C-83A1-F6EECF244321}">
                <p14:modId xmlns:p14="http://schemas.microsoft.com/office/powerpoint/2010/main" val="2937321861"/>
              </p:ext>
            </p:extLst>
          </p:nvPr>
        </p:nvGraphicFramePr>
        <p:xfrm>
          <a:off x="974362" y="528437"/>
          <a:ext cx="4182256" cy="55912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ight Arrow 7">
            <a:extLst>
              <a:ext uri="{FF2B5EF4-FFF2-40B4-BE49-F238E27FC236}">
                <a16:creationId xmlns:a16="http://schemas.microsoft.com/office/drawing/2014/main" id="{6CB5C8CF-1A53-B343-9FAF-EBB4167FFE99}"/>
              </a:ext>
            </a:extLst>
          </p:cNvPr>
          <p:cNvSpPr/>
          <p:nvPr/>
        </p:nvSpPr>
        <p:spPr>
          <a:xfrm>
            <a:off x="5156618" y="2360952"/>
            <a:ext cx="1049310" cy="34477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ight Arrow 10">
            <a:extLst>
              <a:ext uri="{FF2B5EF4-FFF2-40B4-BE49-F238E27FC236}">
                <a16:creationId xmlns:a16="http://schemas.microsoft.com/office/drawing/2014/main" id="{D6438250-0D81-C74E-A3F6-04556B556C9F}"/>
              </a:ext>
            </a:extLst>
          </p:cNvPr>
          <p:cNvSpPr/>
          <p:nvPr/>
        </p:nvSpPr>
        <p:spPr>
          <a:xfrm>
            <a:off x="5156618" y="3805612"/>
            <a:ext cx="1049310" cy="34477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ight Arrow 11">
            <a:extLst>
              <a:ext uri="{FF2B5EF4-FFF2-40B4-BE49-F238E27FC236}">
                <a16:creationId xmlns:a16="http://schemas.microsoft.com/office/drawing/2014/main" id="{24737947-80B1-B941-AA4C-E0151B418EAB}"/>
              </a:ext>
            </a:extLst>
          </p:cNvPr>
          <p:cNvSpPr/>
          <p:nvPr/>
        </p:nvSpPr>
        <p:spPr>
          <a:xfrm>
            <a:off x="5186600" y="5370193"/>
            <a:ext cx="1049310" cy="34477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6305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FBD536D-1202-6D44-8F22-96AC15450297}"/>
              </a:ext>
            </a:extLst>
          </p:cNvPr>
          <p:cNvGrpSpPr/>
          <p:nvPr/>
        </p:nvGrpSpPr>
        <p:grpSpPr>
          <a:xfrm>
            <a:off x="1582953" y="1010407"/>
            <a:ext cx="3739812" cy="906403"/>
            <a:chOff x="340012" y="1508561"/>
            <a:chExt cx="3502230" cy="1068180"/>
          </a:xfrm>
          <a:scene3d>
            <a:camera prst="orthographicFront"/>
            <a:lightRig rig="flat" dir="t"/>
          </a:scene3d>
        </p:grpSpPr>
        <p:sp>
          <p:nvSpPr>
            <p:cNvPr id="15" name="Rectangle 14">
              <a:extLst>
                <a:ext uri="{FF2B5EF4-FFF2-40B4-BE49-F238E27FC236}">
                  <a16:creationId xmlns:a16="http://schemas.microsoft.com/office/drawing/2014/main" id="{16CFB9EA-E8A7-C34C-BF2E-EB795DA0CCF1}"/>
                </a:ext>
              </a:extLst>
            </p:cNvPr>
            <p:cNvSpPr/>
            <p:nvPr/>
          </p:nvSpPr>
          <p:spPr>
            <a:xfrm>
              <a:off x="340012" y="1508561"/>
              <a:ext cx="3502230" cy="1068180"/>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29B83126-CEC1-2144-981D-3DD565165258}"/>
                </a:ext>
              </a:extLst>
            </p:cNvPr>
            <p:cNvSpPr txBox="1"/>
            <p:nvPr/>
          </p:nvSpPr>
          <p:spPr>
            <a:xfrm>
              <a:off x="340012" y="1508561"/>
              <a:ext cx="3502230" cy="106818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dirty="0"/>
                <a:t>1. Learned how to c</a:t>
              </a:r>
              <a:r>
                <a:rPr lang="en-US" sz="2100" kern="1200" dirty="0"/>
                <a:t>reate &amp; market a virtual support group </a:t>
              </a:r>
            </a:p>
          </p:txBody>
        </p:sp>
      </p:grpSp>
      <p:grpSp>
        <p:nvGrpSpPr>
          <p:cNvPr id="17" name="Group 16">
            <a:extLst>
              <a:ext uri="{FF2B5EF4-FFF2-40B4-BE49-F238E27FC236}">
                <a16:creationId xmlns:a16="http://schemas.microsoft.com/office/drawing/2014/main" id="{C39C16E4-83D0-F445-B438-4F8EC74ED440}"/>
              </a:ext>
            </a:extLst>
          </p:cNvPr>
          <p:cNvGrpSpPr/>
          <p:nvPr/>
        </p:nvGrpSpPr>
        <p:grpSpPr>
          <a:xfrm>
            <a:off x="5798461" y="1010406"/>
            <a:ext cx="3739812" cy="906403"/>
            <a:chOff x="340012" y="1508561"/>
            <a:chExt cx="3502230" cy="1068180"/>
          </a:xfrm>
        </p:grpSpPr>
        <p:sp>
          <p:nvSpPr>
            <p:cNvPr id="18" name="Rectangle 17">
              <a:extLst>
                <a:ext uri="{FF2B5EF4-FFF2-40B4-BE49-F238E27FC236}">
                  <a16:creationId xmlns:a16="http://schemas.microsoft.com/office/drawing/2014/main" id="{DB0F6746-F54B-A04C-8B33-1A32A6272382}"/>
                </a:ext>
              </a:extLst>
            </p:cNvPr>
            <p:cNvSpPr/>
            <p:nvPr/>
          </p:nvSpPr>
          <p:spPr>
            <a:xfrm>
              <a:off x="340012" y="1508561"/>
              <a:ext cx="3502230" cy="10681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9AABB539-FCC7-D940-B1D6-840132FC0DA0}"/>
                </a:ext>
              </a:extLst>
            </p:cNvPr>
            <p:cNvSpPr txBox="1"/>
            <p:nvPr/>
          </p:nvSpPr>
          <p:spPr>
            <a:xfrm>
              <a:off x="340012" y="1508561"/>
              <a:ext cx="3502230" cy="10681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Increased access to peer support </a:t>
              </a:r>
            </a:p>
          </p:txBody>
        </p:sp>
      </p:grpSp>
      <p:graphicFrame>
        <p:nvGraphicFramePr>
          <p:cNvPr id="32" name="Diagram 31">
            <a:extLst>
              <a:ext uri="{FF2B5EF4-FFF2-40B4-BE49-F238E27FC236}">
                <a16:creationId xmlns:a16="http://schemas.microsoft.com/office/drawing/2014/main" id="{0386132A-5906-E548-9E81-011AE5328C6D}"/>
              </a:ext>
            </a:extLst>
          </p:cNvPr>
          <p:cNvGraphicFramePr/>
          <p:nvPr>
            <p:extLst>
              <p:ext uri="{D42A27DB-BD31-4B8C-83A1-F6EECF244321}">
                <p14:modId xmlns:p14="http://schemas.microsoft.com/office/powerpoint/2010/main" val="3740652370"/>
              </p:ext>
            </p:extLst>
          </p:nvPr>
        </p:nvGraphicFramePr>
        <p:xfrm>
          <a:off x="3332937" y="3623872"/>
          <a:ext cx="6402275" cy="2918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a:extLst>
              <a:ext uri="{FF2B5EF4-FFF2-40B4-BE49-F238E27FC236}">
                <a16:creationId xmlns:a16="http://schemas.microsoft.com/office/drawing/2014/main" id="{D504D0E7-8220-BC4B-A705-E45595260AD9}"/>
              </a:ext>
            </a:extLst>
          </p:cNvPr>
          <p:cNvGraphicFramePr/>
          <p:nvPr>
            <p:extLst>
              <p:ext uri="{D42A27DB-BD31-4B8C-83A1-F6EECF244321}">
                <p14:modId xmlns:p14="http://schemas.microsoft.com/office/powerpoint/2010/main" val="3141610638"/>
              </p:ext>
            </p:extLst>
          </p:nvPr>
        </p:nvGraphicFramePr>
        <p:xfrm>
          <a:off x="317292" y="2309094"/>
          <a:ext cx="11557416" cy="16102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682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E25DA36-2BCF-374D-A28B-90F023C818A2}"/>
              </a:ext>
            </a:extLst>
          </p:cNvPr>
          <p:cNvGraphicFramePr/>
          <p:nvPr>
            <p:extLst>
              <p:ext uri="{D42A27DB-BD31-4B8C-83A1-F6EECF244321}">
                <p14:modId xmlns:p14="http://schemas.microsoft.com/office/powerpoint/2010/main" val="1867866274"/>
              </p:ext>
            </p:extLst>
          </p:nvPr>
        </p:nvGraphicFramePr>
        <p:xfrm>
          <a:off x="4067694" y="133004"/>
          <a:ext cx="2998123" cy="1521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icture containing text&#10;&#10;Description automatically generated">
            <a:extLst>
              <a:ext uri="{FF2B5EF4-FFF2-40B4-BE49-F238E27FC236}">
                <a16:creationId xmlns:a16="http://schemas.microsoft.com/office/drawing/2014/main" id="{1A62FD6E-2EAA-0A4D-ACD8-16A131A640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664058"/>
            <a:ext cx="12192000" cy="4080038"/>
          </a:xfrm>
          <a:prstGeom prst="rect">
            <a:avLst/>
          </a:prstGeom>
        </p:spPr>
      </p:pic>
    </p:spTree>
    <p:extLst>
      <p:ext uri="{BB962C8B-B14F-4D97-AF65-F5344CB8AC3E}">
        <p14:creationId xmlns:p14="http://schemas.microsoft.com/office/powerpoint/2010/main" val="277855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674C5BA-D775-CA43-AB2C-BE730CA7F81E}"/>
              </a:ext>
            </a:extLst>
          </p:cNvPr>
          <p:cNvGraphicFramePr/>
          <p:nvPr>
            <p:extLst>
              <p:ext uri="{D42A27DB-BD31-4B8C-83A1-F6EECF244321}">
                <p14:modId xmlns:p14="http://schemas.microsoft.com/office/powerpoint/2010/main" val="2479114548"/>
              </p:ext>
            </p:extLst>
          </p:nvPr>
        </p:nvGraphicFramePr>
        <p:xfrm>
          <a:off x="-726450" y="1890780"/>
          <a:ext cx="3669614" cy="3076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Graphical user interface, application&#10;&#10;Description automatically generated">
            <a:extLst>
              <a:ext uri="{FF2B5EF4-FFF2-40B4-BE49-F238E27FC236}">
                <a16:creationId xmlns:a16="http://schemas.microsoft.com/office/drawing/2014/main" id="{EE87DE6F-6C57-CE43-840E-5C6558A280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5442" y="1363288"/>
            <a:ext cx="9986558" cy="4372493"/>
          </a:xfrm>
          <a:prstGeom prst="rect">
            <a:avLst/>
          </a:prstGeom>
        </p:spPr>
      </p:pic>
    </p:spTree>
    <p:extLst>
      <p:ext uri="{BB962C8B-B14F-4D97-AF65-F5344CB8AC3E}">
        <p14:creationId xmlns:p14="http://schemas.microsoft.com/office/powerpoint/2010/main" val="162784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FE1A60F-4A6A-954E-AABC-A7862D8B6A32}"/>
              </a:ext>
            </a:extLst>
          </p:cNvPr>
          <p:cNvGrpSpPr/>
          <p:nvPr/>
        </p:nvGrpSpPr>
        <p:grpSpPr>
          <a:xfrm>
            <a:off x="1600019" y="893853"/>
            <a:ext cx="3502230" cy="1068180"/>
            <a:chOff x="340012" y="3014520"/>
            <a:chExt cx="3502230" cy="1068180"/>
          </a:xfrm>
          <a:scene3d>
            <a:camera prst="orthographicFront"/>
            <a:lightRig rig="flat" dir="t"/>
          </a:scene3d>
        </p:grpSpPr>
        <p:sp>
          <p:nvSpPr>
            <p:cNvPr id="7" name="Rectangle 6">
              <a:extLst>
                <a:ext uri="{FF2B5EF4-FFF2-40B4-BE49-F238E27FC236}">
                  <a16:creationId xmlns:a16="http://schemas.microsoft.com/office/drawing/2014/main" id="{021003C0-96AD-504E-A4AC-9227F2B7A86B}"/>
                </a:ext>
              </a:extLst>
            </p:cNvPr>
            <p:cNvSpPr/>
            <p:nvPr/>
          </p:nvSpPr>
          <p:spPr>
            <a:xfrm>
              <a:off x="340012" y="3014520"/>
              <a:ext cx="3502230" cy="1068180"/>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TextBox 7">
              <a:extLst>
                <a:ext uri="{FF2B5EF4-FFF2-40B4-BE49-F238E27FC236}">
                  <a16:creationId xmlns:a16="http://schemas.microsoft.com/office/drawing/2014/main" id="{0CFC9074-26E0-3044-B4A7-9A7CA104800B}"/>
                </a:ext>
              </a:extLst>
            </p:cNvPr>
            <p:cNvSpPr txBox="1"/>
            <p:nvPr/>
          </p:nvSpPr>
          <p:spPr>
            <a:xfrm>
              <a:off x="340012" y="3014520"/>
              <a:ext cx="3502230" cy="106818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 Gained an in-depth knowledge of stroke recovery &amp; peer support groups</a:t>
              </a:r>
            </a:p>
          </p:txBody>
        </p:sp>
      </p:grpSp>
      <p:grpSp>
        <p:nvGrpSpPr>
          <p:cNvPr id="9" name="Group 8">
            <a:extLst>
              <a:ext uri="{FF2B5EF4-FFF2-40B4-BE49-F238E27FC236}">
                <a16:creationId xmlns:a16="http://schemas.microsoft.com/office/drawing/2014/main" id="{9FC75924-C64E-5446-9B87-89A69892DD11}"/>
              </a:ext>
            </a:extLst>
          </p:cNvPr>
          <p:cNvGrpSpPr/>
          <p:nvPr/>
        </p:nvGrpSpPr>
        <p:grpSpPr>
          <a:xfrm>
            <a:off x="5783941" y="871367"/>
            <a:ext cx="3502230" cy="1068180"/>
            <a:chOff x="340012" y="3014520"/>
            <a:chExt cx="3502230" cy="1068180"/>
          </a:xfrm>
        </p:grpSpPr>
        <p:sp>
          <p:nvSpPr>
            <p:cNvPr id="10" name="Rectangle 9">
              <a:extLst>
                <a:ext uri="{FF2B5EF4-FFF2-40B4-BE49-F238E27FC236}">
                  <a16:creationId xmlns:a16="http://schemas.microsoft.com/office/drawing/2014/main" id="{52264711-FB05-ED4A-98E8-DD8F2A79A471}"/>
                </a:ext>
              </a:extLst>
            </p:cNvPr>
            <p:cNvSpPr/>
            <p:nvPr/>
          </p:nvSpPr>
          <p:spPr>
            <a:xfrm>
              <a:off x="340012" y="3014520"/>
              <a:ext cx="3502230" cy="10681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867C7736-8807-A147-AD45-5F5F8CCB8C8B}"/>
                </a:ext>
              </a:extLst>
            </p:cNvPr>
            <p:cNvSpPr txBox="1"/>
            <p:nvPr/>
          </p:nvSpPr>
          <p:spPr>
            <a:xfrm>
              <a:off x="340012" y="3014520"/>
              <a:ext cx="3502230" cy="10681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Conducted a virtual peer support group </a:t>
              </a:r>
            </a:p>
          </p:txBody>
        </p:sp>
      </p:grpSp>
      <p:graphicFrame>
        <p:nvGraphicFramePr>
          <p:cNvPr id="12" name="Diagram 11">
            <a:extLst>
              <a:ext uri="{FF2B5EF4-FFF2-40B4-BE49-F238E27FC236}">
                <a16:creationId xmlns:a16="http://schemas.microsoft.com/office/drawing/2014/main" id="{EE4825CF-D89A-524E-812F-71DF7DB99DF2}"/>
              </a:ext>
            </a:extLst>
          </p:cNvPr>
          <p:cNvGraphicFramePr/>
          <p:nvPr>
            <p:extLst>
              <p:ext uri="{D42A27DB-BD31-4B8C-83A1-F6EECF244321}">
                <p14:modId xmlns:p14="http://schemas.microsoft.com/office/powerpoint/2010/main" val="2461013769"/>
              </p:ext>
            </p:extLst>
          </p:nvPr>
        </p:nvGraphicFramePr>
        <p:xfrm>
          <a:off x="381455" y="2109026"/>
          <a:ext cx="11429090" cy="2639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D8785D3A-6E69-2E42-851E-E7CA6CD76814}"/>
              </a:ext>
            </a:extLst>
          </p:cNvPr>
          <p:cNvGraphicFramePr/>
          <p:nvPr>
            <p:extLst>
              <p:ext uri="{D42A27DB-BD31-4B8C-83A1-F6EECF244321}">
                <p14:modId xmlns:p14="http://schemas.microsoft.com/office/powerpoint/2010/main" val="1413795107"/>
              </p:ext>
            </p:extLst>
          </p:nvPr>
        </p:nvGraphicFramePr>
        <p:xfrm>
          <a:off x="0" y="4141385"/>
          <a:ext cx="3458095" cy="12151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27026862"/>
      </p:ext>
    </p:extLst>
  </p:cSld>
  <p:clrMapOvr>
    <a:masterClrMapping/>
  </p:clrMapOvr>
</p:sld>
</file>

<file path=ppt/theme/theme1.xml><?xml version="1.0" encoding="utf-8"?>
<a:theme xmlns:a="http://schemas.openxmlformats.org/drawingml/2006/main" name="Office Theme">
  <a:themeElements>
    <a:clrScheme name="MUSCHealth_digital">
      <a:dk1>
        <a:srgbClr val="005288"/>
      </a:dk1>
      <a:lt1>
        <a:sysClr val="window" lastClr="FFFFFF"/>
      </a:lt1>
      <a:dk2>
        <a:srgbClr val="41748D"/>
      </a:dk2>
      <a:lt2>
        <a:srgbClr val="67C9D0"/>
      </a:lt2>
      <a:accent1>
        <a:srgbClr val="7A99AC"/>
      </a:accent1>
      <a:accent2>
        <a:srgbClr val="BBDDE6"/>
      </a:accent2>
      <a:accent3>
        <a:srgbClr val="D57800"/>
      </a:accent3>
      <a:accent4>
        <a:srgbClr val="C1BB6B"/>
      </a:accent4>
      <a:accent5>
        <a:srgbClr val="8AB43D"/>
      </a:accent5>
      <a:accent6>
        <a:srgbClr val="14726C"/>
      </a:accent6>
      <a:hlink>
        <a:srgbClr val="49948E"/>
      </a:hlink>
      <a:folHlink>
        <a:srgbClr val="000000"/>
      </a:folHlink>
    </a:clrScheme>
    <a:fontScheme name="MUSC_Health_web_safe_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1" id="{4607BF22-1B2C-6347-9F61-E50B08EEE0DC}" vid="{741548CF-2E91-554B-93C4-0D0EB708BF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MUSC_Enterprise</Template>
  <TotalTime>19493</TotalTime>
  <Words>2888</Words>
  <Application>Microsoft Macintosh PowerPoint</Application>
  <PresentationFormat>Widescreen</PresentationFormat>
  <Paragraphs>335</Paragraphs>
  <Slides>30</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Calibri</vt:lpstr>
      <vt:lpstr>Open Sans</vt:lpstr>
      <vt:lpstr>Symbol</vt:lpstr>
      <vt:lpstr>Times New Roman</vt:lpstr>
      <vt:lpstr>Office Theme</vt:lpstr>
      <vt:lpstr>Peer Support for Stroke Survivors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Self-rated stroke recovery </vt:lpstr>
      <vt:lpstr>Self-rated support system</vt:lpstr>
      <vt:lpstr>Self-rated QOL</vt:lpstr>
      <vt:lpstr>Beneficial aspects of the support group identified by participants </vt:lpstr>
      <vt:lpstr>Areas of personal growth resulting from the support group identified by participants</vt:lpstr>
      <vt:lpstr>Positive impacts of the support group identified by participants</vt:lpstr>
      <vt:lpstr>PowerPoint Presentation</vt:lpstr>
      <vt:lpstr>PowerPoint Presentation</vt:lpstr>
      <vt:lpstr>PowerPoint Presentation</vt:lpstr>
      <vt:lpstr>PowerPoint Presentation</vt:lpstr>
      <vt:lpstr>Acknowledgements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Crawford, Elizabeth</dc:creator>
  <cp:lastModifiedBy>Garfield, Brooke</cp:lastModifiedBy>
  <cp:revision>345</cp:revision>
  <dcterms:created xsi:type="dcterms:W3CDTF">2022-12-14T18:21:18Z</dcterms:created>
  <dcterms:modified xsi:type="dcterms:W3CDTF">2023-04-15T12:58:10Z</dcterms:modified>
</cp:coreProperties>
</file>