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63" r:id="rId2"/>
  </p:sldIdLst>
  <p:sldSz cx="12161838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749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142623" algn="l" rtl="0" fontAlgn="base">
      <a:spcBef>
        <a:spcPct val="0"/>
      </a:spcBef>
      <a:spcAft>
        <a:spcPct val="0"/>
      </a:spcAft>
      <a:defRPr sz="749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285247" algn="l" rtl="0" fontAlgn="base">
      <a:spcBef>
        <a:spcPct val="0"/>
      </a:spcBef>
      <a:spcAft>
        <a:spcPct val="0"/>
      </a:spcAft>
      <a:defRPr sz="749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427869" algn="l" rtl="0" fontAlgn="base">
      <a:spcBef>
        <a:spcPct val="0"/>
      </a:spcBef>
      <a:spcAft>
        <a:spcPct val="0"/>
      </a:spcAft>
      <a:defRPr sz="749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570492" algn="l" rtl="0" fontAlgn="base">
      <a:spcBef>
        <a:spcPct val="0"/>
      </a:spcBef>
      <a:spcAft>
        <a:spcPct val="0"/>
      </a:spcAft>
      <a:defRPr sz="749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713115" algn="l" defTabSz="285247" rtl="0" eaLnBrk="1" latinLnBrk="0" hangingPunct="1">
      <a:defRPr sz="749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855739" algn="l" defTabSz="285247" rtl="0" eaLnBrk="1" latinLnBrk="0" hangingPunct="1">
      <a:defRPr sz="749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998361" algn="l" defTabSz="285247" rtl="0" eaLnBrk="1" latinLnBrk="0" hangingPunct="1">
      <a:defRPr sz="749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1140984" algn="l" defTabSz="285247" rtl="0" eaLnBrk="1" latinLnBrk="0" hangingPunct="1">
      <a:defRPr sz="749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80" userDrawn="1">
          <p15:clr>
            <a:srgbClr val="A4A3A4"/>
          </p15:clr>
        </p15:guide>
        <p15:guide id="2" pos="3831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5288"/>
    <a:srgbClr val="004771"/>
    <a:srgbClr val="CDEAEC"/>
    <a:srgbClr val="02A8E2"/>
    <a:srgbClr val="000000"/>
    <a:srgbClr val="C6EBF5"/>
    <a:srgbClr val="CEE9EB"/>
    <a:srgbClr val="004772"/>
    <a:srgbClr val="1459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4"/>
    <p:restoredTop sz="94789"/>
  </p:normalViewPr>
  <p:slideViewPr>
    <p:cSldViewPr snapToGrid="0">
      <p:cViewPr varScale="1">
        <p:scale>
          <a:sx n="108" d="100"/>
          <a:sy n="108" d="100"/>
        </p:scale>
        <p:origin x="608" y="192"/>
      </p:cViewPr>
      <p:guideLst>
        <p:guide orient="horz" pos="1080"/>
        <p:guide pos="3831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7840" cy="46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58" tIns="46579" rIns="93158" bIns="46579" numCol="1" anchor="t" anchorCtr="0" compatLnSpc="1">
            <a:prstTxWarp prst="textNoShape">
              <a:avLst/>
            </a:prstTxWarp>
          </a:bodyPr>
          <a:lstStyle>
            <a:lvl1pPr defTabSz="931357"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1169" y="0"/>
            <a:ext cx="3037840" cy="46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58" tIns="46579" rIns="93158" bIns="46579" numCol="1" anchor="t" anchorCtr="0" compatLnSpc="1">
            <a:prstTxWarp prst="textNoShape">
              <a:avLst/>
            </a:prstTxWarp>
          </a:bodyPr>
          <a:lstStyle>
            <a:lvl1pPr algn="r" defTabSz="931357" eaLnBrk="0" hangingPunct="0">
              <a:defRPr sz="1200"/>
            </a:lvl1pPr>
          </a:lstStyle>
          <a:p>
            <a:fld id="{8ECFCE87-B9D9-DF44-A460-786E13CAA27D}" type="datetime1">
              <a:rPr lang="en-US" altLang="en-US"/>
              <a:pPr/>
              <a:t>7/11/24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29944"/>
            <a:ext cx="3037840" cy="46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58" tIns="46579" rIns="93158" bIns="46579" numCol="1" anchor="b" anchorCtr="0" compatLnSpc="1">
            <a:prstTxWarp prst="textNoShape">
              <a:avLst/>
            </a:prstTxWarp>
          </a:bodyPr>
          <a:lstStyle>
            <a:lvl1pPr defTabSz="931357"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1169" y="8829944"/>
            <a:ext cx="3037840" cy="46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58" tIns="46579" rIns="93158" bIns="46579" numCol="1" anchor="b" anchorCtr="0" compatLnSpc="1">
            <a:prstTxWarp prst="textNoShape">
              <a:avLst/>
            </a:prstTxWarp>
          </a:bodyPr>
          <a:lstStyle>
            <a:lvl1pPr algn="r" defTabSz="931357" eaLnBrk="0" hangingPunct="0">
              <a:defRPr sz="1200"/>
            </a:lvl1pPr>
          </a:lstStyle>
          <a:p>
            <a:fld id="{7F928048-4A9A-C946-8FE3-277DD51D38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1484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7840" cy="46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58" tIns="46579" rIns="93158" bIns="46579" numCol="1" anchor="t" anchorCtr="0" compatLnSpc="1">
            <a:prstTxWarp prst="textNoShape">
              <a:avLst/>
            </a:prstTxWarp>
          </a:bodyPr>
          <a:lstStyle>
            <a:lvl1pPr defTabSz="931357"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1169" y="0"/>
            <a:ext cx="3037840" cy="46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58" tIns="46579" rIns="93158" bIns="46579" numCol="1" anchor="t" anchorCtr="0" compatLnSpc="1">
            <a:prstTxWarp prst="textNoShape">
              <a:avLst/>
            </a:prstTxWarp>
          </a:bodyPr>
          <a:lstStyle>
            <a:lvl1pPr algn="r" defTabSz="931357" eaLnBrk="0" hangingPunct="0">
              <a:defRPr sz="1200"/>
            </a:lvl1pPr>
          </a:lstStyle>
          <a:p>
            <a:fld id="{8C457D4A-AA01-0A49-8988-3499F9BAB4E6}" type="datetime1">
              <a:rPr lang="en-US" altLang="en-US"/>
              <a:pPr/>
              <a:t>7/11/24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414338" y="696913"/>
            <a:ext cx="6181725" cy="3486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040" y="4415881"/>
            <a:ext cx="5608320" cy="41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58" tIns="46579" rIns="93158" bIns="465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29944"/>
            <a:ext cx="3037840" cy="46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58" tIns="46579" rIns="93158" bIns="46579" numCol="1" anchor="b" anchorCtr="0" compatLnSpc="1">
            <a:prstTxWarp prst="textNoShape">
              <a:avLst/>
            </a:prstTxWarp>
          </a:bodyPr>
          <a:lstStyle>
            <a:lvl1pPr defTabSz="931357"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1169" y="8829944"/>
            <a:ext cx="3037840" cy="46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3158" tIns="46579" rIns="93158" bIns="46579" numCol="1" anchor="b" anchorCtr="0" compatLnSpc="1">
            <a:prstTxWarp prst="textNoShape">
              <a:avLst/>
            </a:prstTxWarp>
          </a:bodyPr>
          <a:lstStyle>
            <a:lvl1pPr algn="r" defTabSz="931357" eaLnBrk="0" hangingPunct="0">
              <a:defRPr sz="1200"/>
            </a:lvl1pPr>
          </a:lstStyle>
          <a:p>
            <a:fld id="{99E659E3-5F77-CC48-8219-1211CB14D7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6384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42623" rtl="0" eaLnBrk="0" fontAlgn="base" hangingPunct="0">
      <a:spcBef>
        <a:spcPct val="30000"/>
      </a:spcBef>
      <a:spcAft>
        <a:spcPct val="0"/>
      </a:spcAft>
      <a:defRPr sz="374" kern="1200">
        <a:solidFill>
          <a:schemeClr val="tx1"/>
        </a:solidFill>
        <a:latin typeface="+mn-lt"/>
        <a:ea typeface="ＭＳ Ｐゴシック" pitchFamily="80" charset="-128"/>
        <a:cs typeface="ＭＳ Ｐゴシック" pitchFamily="80" charset="-128"/>
      </a:defRPr>
    </a:lvl1pPr>
    <a:lvl2pPr marL="142623" algn="l" defTabSz="142623" rtl="0" eaLnBrk="0" fontAlgn="base" hangingPunct="0">
      <a:spcBef>
        <a:spcPct val="30000"/>
      </a:spcBef>
      <a:spcAft>
        <a:spcPct val="0"/>
      </a:spcAft>
      <a:defRPr sz="374" kern="1200">
        <a:solidFill>
          <a:schemeClr val="tx1"/>
        </a:solidFill>
        <a:latin typeface="+mn-lt"/>
        <a:ea typeface="ＭＳ Ｐゴシック" pitchFamily="80" charset="-128"/>
        <a:cs typeface="+mn-cs"/>
      </a:defRPr>
    </a:lvl2pPr>
    <a:lvl3pPr marL="285247" algn="l" defTabSz="142623" rtl="0" eaLnBrk="0" fontAlgn="base" hangingPunct="0">
      <a:spcBef>
        <a:spcPct val="30000"/>
      </a:spcBef>
      <a:spcAft>
        <a:spcPct val="0"/>
      </a:spcAft>
      <a:defRPr sz="374" kern="1200">
        <a:solidFill>
          <a:schemeClr val="tx1"/>
        </a:solidFill>
        <a:latin typeface="+mn-lt"/>
        <a:ea typeface="ＭＳ Ｐゴシック" pitchFamily="80" charset="-128"/>
        <a:cs typeface="+mn-cs"/>
      </a:defRPr>
    </a:lvl3pPr>
    <a:lvl4pPr marL="427869" algn="l" defTabSz="142623" rtl="0" eaLnBrk="0" fontAlgn="base" hangingPunct="0">
      <a:spcBef>
        <a:spcPct val="30000"/>
      </a:spcBef>
      <a:spcAft>
        <a:spcPct val="0"/>
      </a:spcAft>
      <a:defRPr sz="374" kern="1200">
        <a:solidFill>
          <a:schemeClr val="tx1"/>
        </a:solidFill>
        <a:latin typeface="+mn-lt"/>
        <a:ea typeface="ＭＳ Ｐゴシック" pitchFamily="80" charset="-128"/>
        <a:cs typeface="+mn-cs"/>
      </a:defRPr>
    </a:lvl4pPr>
    <a:lvl5pPr marL="570492" algn="l" defTabSz="142623" rtl="0" eaLnBrk="0" fontAlgn="base" hangingPunct="0">
      <a:spcBef>
        <a:spcPct val="30000"/>
      </a:spcBef>
      <a:spcAft>
        <a:spcPct val="0"/>
      </a:spcAft>
      <a:defRPr sz="374" kern="1200">
        <a:solidFill>
          <a:schemeClr val="tx1"/>
        </a:solidFill>
        <a:latin typeface="+mn-lt"/>
        <a:ea typeface="ＭＳ Ｐゴシック" pitchFamily="80" charset="-128"/>
        <a:cs typeface="+mn-cs"/>
      </a:defRPr>
    </a:lvl5pPr>
    <a:lvl6pPr marL="713115" algn="l" defTabSz="142623" rtl="0" eaLnBrk="1" latinLnBrk="0" hangingPunct="1">
      <a:defRPr sz="374" kern="1200">
        <a:solidFill>
          <a:schemeClr val="tx1"/>
        </a:solidFill>
        <a:latin typeface="+mn-lt"/>
        <a:ea typeface="+mn-ea"/>
        <a:cs typeface="+mn-cs"/>
      </a:defRPr>
    </a:lvl6pPr>
    <a:lvl7pPr marL="855739" algn="l" defTabSz="142623" rtl="0" eaLnBrk="1" latinLnBrk="0" hangingPunct="1">
      <a:defRPr sz="374" kern="1200">
        <a:solidFill>
          <a:schemeClr val="tx1"/>
        </a:solidFill>
        <a:latin typeface="+mn-lt"/>
        <a:ea typeface="+mn-ea"/>
        <a:cs typeface="+mn-cs"/>
      </a:defRPr>
    </a:lvl7pPr>
    <a:lvl8pPr marL="998361" algn="l" defTabSz="142623" rtl="0" eaLnBrk="1" latinLnBrk="0" hangingPunct="1">
      <a:defRPr sz="374" kern="1200">
        <a:solidFill>
          <a:schemeClr val="tx1"/>
        </a:solidFill>
        <a:latin typeface="+mn-lt"/>
        <a:ea typeface="+mn-ea"/>
        <a:cs typeface="+mn-cs"/>
      </a:defRPr>
    </a:lvl8pPr>
    <a:lvl9pPr marL="1140984" algn="l" defTabSz="142623" rtl="0" eaLnBrk="1" latinLnBrk="0" hangingPunct="1">
      <a:defRPr sz="37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4338" y="696913"/>
            <a:ext cx="6181725" cy="3486150"/>
          </a:xfrm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357" eaLnBrk="0" hangingPunct="0">
              <a:defRPr sz="8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645857" indent="-3180179" defTabSz="931357" eaLnBrk="0" hangingPunct="0">
              <a:defRPr sz="8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8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7143058" indent="-15745488" defTabSz="931357" eaLnBrk="0" hangingPunct="0">
              <a:defRPr sz="8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8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15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307604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461406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61520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4DCB68EA-96A9-A645-866E-E9371762A4E8}" type="slidenum">
              <a:rPr lang="en-US" altLang="en-US" sz="1200"/>
              <a:pPr/>
              <a:t>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52249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9" y="2130559"/>
            <a:ext cx="10337562" cy="14697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069"/>
            <a:ext cx="8513287" cy="1752865"/>
          </a:xfrm>
        </p:spPr>
        <p:txBody>
          <a:bodyPr/>
          <a:lstStyle>
            <a:lvl1pPr marL="0" indent="0" algn="ctr">
              <a:buNone/>
              <a:defRPr/>
            </a:lvl1pPr>
            <a:lvl2pPr marL="95018" indent="0" algn="ctr">
              <a:buNone/>
              <a:defRPr/>
            </a:lvl2pPr>
            <a:lvl3pPr marL="190035" indent="0" algn="ctr">
              <a:buNone/>
              <a:defRPr/>
            </a:lvl3pPr>
            <a:lvl4pPr marL="285053" indent="0" algn="ctr">
              <a:buNone/>
              <a:defRPr/>
            </a:lvl4pPr>
            <a:lvl5pPr marL="380071" indent="0" algn="ctr">
              <a:buNone/>
              <a:defRPr/>
            </a:lvl5pPr>
            <a:lvl6pPr marL="475088" indent="0" algn="ctr">
              <a:buNone/>
              <a:defRPr/>
            </a:lvl6pPr>
            <a:lvl7pPr marL="570106" indent="0" algn="ctr">
              <a:buNone/>
              <a:defRPr/>
            </a:lvl7pPr>
            <a:lvl8pPr marL="665124" indent="0" algn="ctr">
              <a:buNone/>
              <a:defRPr/>
            </a:lvl8pPr>
            <a:lvl9pPr marL="76014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5230E1-C829-F74B-84F6-7E6C4FA516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213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3EB35-0BE4-104E-AF27-2ACFF9F97E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9214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65311" y="609868"/>
            <a:ext cx="2584390" cy="54861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2138" y="609868"/>
            <a:ext cx="7685606" cy="54861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F975AE-993F-F242-A991-C6F0509DAD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922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385B38-E133-3243-BF9D-52D4BE1F91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714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638"/>
            <a:ext cx="10337562" cy="1362604"/>
          </a:xfrm>
        </p:spPr>
        <p:txBody>
          <a:bodyPr anchor="t"/>
          <a:lstStyle>
            <a:lvl1pPr algn="l">
              <a:defRPr sz="83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448"/>
            <a:ext cx="10337562" cy="1500188"/>
          </a:xfrm>
        </p:spPr>
        <p:txBody>
          <a:bodyPr anchor="b"/>
          <a:lstStyle>
            <a:lvl1pPr marL="0" indent="0">
              <a:buNone/>
              <a:defRPr sz="415"/>
            </a:lvl1pPr>
            <a:lvl2pPr marL="95018" indent="0">
              <a:buNone/>
              <a:defRPr sz="374"/>
            </a:lvl2pPr>
            <a:lvl3pPr marL="190035" indent="0">
              <a:buNone/>
              <a:defRPr sz="333"/>
            </a:lvl3pPr>
            <a:lvl4pPr marL="285053" indent="0">
              <a:buNone/>
              <a:defRPr sz="291"/>
            </a:lvl4pPr>
            <a:lvl5pPr marL="380071" indent="0">
              <a:buNone/>
              <a:defRPr sz="291"/>
            </a:lvl5pPr>
            <a:lvl6pPr marL="475088" indent="0">
              <a:buNone/>
              <a:defRPr sz="291"/>
            </a:lvl6pPr>
            <a:lvl7pPr marL="570106" indent="0">
              <a:buNone/>
              <a:defRPr sz="291"/>
            </a:lvl7pPr>
            <a:lvl8pPr marL="665124" indent="0">
              <a:buNone/>
              <a:defRPr sz="291"/>
            </a:lvl8pPr>
            <a:lvl9pPr marL="760142" indent="0">
              <a:buNone/>
              <a:defRPr sz="2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621C69-A664-A746-97CD-3BA6508F5B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139" y="1981070"/>
            <a:ext cx="5134998" cy="4114932"/>
          </a:xfrm>
        </p:spPr>
        <p:txBody>
          <a:bodyPr/>
          <a:lstStyle>
            <a:lvl1pPr>
              <a:defRPr sz="582"/>
            </a:lvl1pPr>
            <a:lvl2pPr>
              <a:defRPr sz="499"/>
            </a:lvl2pPr>
            <a:lvl3pPr>
              <a:defRPr sz="415"/>
            </a:lvl3pPr>
            <a:lvl4pPr>
              <a:defRPr sz="374"/>
            </a:lvl4pPr>
            <a:lvl5pPr>
              <a:defRPr sz="374"/>
            </a:lvl5pPr>
            <a:lvl6pPr>
              <a:defRPr sz="374"/>
            </a:lvl6pPr>
            <a:lvl7pPr>
              <a:defRPr sz="374"/>
            </a:lvl7pPr>
            <a:lvl8pPr>
              <a:defRPr sz="374"/>
            </a:lvl8pPr>
            <a:lvl9pPr>
              <a:defRPr sz="3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4702" y="1981070"/>
            <a:ext cx="5134998" cy="4114932"/>
          </a:xfrm>
        </p:spPr>
        <p:txBody>
          <a:bodyPr/>
          <a:lstStyle>
            <a:lvl1pPr>
              <a:defRPr sz="582"/>
            </a:lvl1pPr>
            <a:lvl2pPr>
              <a:defRPr sz="499"/>
            </a:lvl2pPr>
            <a:lvl3pPr>
              <a:defRPr sz="415"/>
            </a:lvl3pPr>
            <a:lvl4pPr>
              <a:defRPr sz="374"/>
            </a:lvl4pPr>
            <a:lvl5pPr>
              <a:defRPr sz="374"/>
            </a:lvl5pPr>
            <a:lvl6pPr>
              <a:defRPr sz="374"/>
            </a:lvl6pPr>
            <a:lvl7pPr>
              <a:defRPr sz="374"/>
            </a:lvl7pPr>
            <a:lvl8pPr>
              <a:defRPr sz="374"/>
            </a:lvl8pPr>
            <a:lvl9pPr>
              <a:defRPr sz="3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5982A9-1EA1-F644-B059-AE9ABB491A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48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505"/>
            <a:ext cx="1094565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245"/>
            <a:ext cx="5373590" cy="639630"/>
          </a:xfrm>
        </p:spPr>
        <p:txBody>
          <a:bodyPr anchor="b"/>
          <a:lstStyle>
            <a:lvl1pPr marL="0" indent="0">
              <a:buNone/>
              <a:defRPr sz="499" b="1"/>
            </a:lvl1pPr>
            <a:lvl2pPr marL="95018" indent="0">
              <a:buNone/>
              <a:defRPr sz="415" b="1"/>
            </a:lvl2pPr>
            <a:lvl3pPr marL="190035" indent="0">
              <a:buNone/>
              <a:defRPr sz="374" b="1"/>
            </a:lvl3pPr>
            <a:lvl4pPr marL="285053" indent="0">
              <a:buNone/>
              <a:defRPr sz="333" b="1"/>
            </a:lvl4pPr>
            <a:lvl5pPr marL="380071" indent="0">
              <a:buNone/>
              <a:defRPr sz="333" b="1"/>
            </a:lvl5pPr>
            <a:lvl6pPr marL="475088" indent="0">
              <a:buNone/>
              <a:defRPr sz="333" b="1"/>
            </a:lvl6pPr>
            <a:lvl7pPr marL="570106" indent="0">
              <a:buNone/>
              <a:defRPr sz="333" b="1"/>
            </a:lvl7pPr>
            <a:lvl8pPr marL="665124" indent="0">
              <a:buNone/>
              <a:defRPr sz="333" b="1"/>
            </a:lvl8pPr>
            <a:lvl9pPr marL="760142" indent="0">
              <a:buNone/>
              <a:defRPr sz="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7"/>
            <a:ext cx="5373590" cy="3951552"/>
          </a:xfrm>
        </p:spPr>
        <p:txBody>
          <a:bodyPr/>
          <a:lstStyle>
            <a:lvl1pPr>
              <a:defRPr sz="499"/>
            </a:lvl1pPr>
            <a:lvl2pPr>
              <a:defRPr sz="415"/>
            </a:lvl2pPr>
            <a:lvl3pPr>
              <a:defRPr sz="374"/>
            </a:lvl3pPr>
            <a:lvl4pPr>
              <a:defRPr sz="333"/>
            </a:lvl4pPr>
            <a:lvl5pPr>
              <a:defRPr sz="333"/>
            </a:lvl5pPr>
            <a:lvl6pPr>
              <a:defRPr sz="333"/>
            </a:lvl6pPr>
            <a:lvl7pPr>
              <a:defRPr sz="333"/>
            </a:lvl7pPr>
            <a:lvl8pPr>
              <a:defRPr sz="333"/>
            </a:lvl8pPr>
            <a:lvl9pPr>
              <a:defRPr sz="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5" y="1535245"/>
            <a:ext cx="5375701" cy="639630"/>
          </a:xfrm>
        </p:spPr>
        <p:txBody>
          <a:bodyPr anchor="b"/>
          <a:lstStyle>
            <a:lvl1pPr marL="0" indent="0">
              <a:buNone/>
              <a:defRPr sz="499" b="1"/>
            </a:lvl1pPr>
            <a:lvl2pPr marL="95018" indent="0">
              <a:buNone/>
              <a:defRPr sz="415" b="1"/>
            </a:lvl2pPr>
            <a:lvl3pPr marL="190035" indent="0">
              <a:buNone/>
              <a:defRPr sz="374" b="1"/>
            </a:lvl3pPr>
            <a:lvl4pPr marL="285053" indent="0">
              <a:buNone/>
              <a:defRPr sz="333" b="1"/>
            </a:lvl4pPr>
            <a:lvl5pPr marL="380071" indent="0">
              <a:buNone/>
              <a:defRPr sz="333" b="1"/>
            </a:lvl5pPr>
            <a:lvl6pPr marL="475088" indent="0">
              <a:buNone/>
              <a:defRPr sz="333" b="1"/>
            </a:lvl6pPr>
            <a:lvl7pPr marL="570106" indent="0">
              <a:buNone/>
              <a:defRPr sz="333" b="1"/>
            </a:lvl7pPr>
            <a:lvl8pPr marL="665124" indent="0">
              <a:buNone/>
              <a:defRPr sz="333" b="1"/>
            </a:lvl8pPr>
            <a:lvl9pPr marL="760142" indent="0">
              <a:buNone/>
              <a:defRPr sz="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5" y="2174877"/>
            <a:ext cx="5375701" cy="3951552"/>
          </a:xfrm>
        </p:spPr>
        <p:txBody>
          <a:bodyPr/>
          <a:lstStyle>
            <a:lvl1pPr>
              <a:defRPr sz="499"/>
            </a:lvl1pPr>
            <a:lvl2pPr>
              <a:defRPr sz="415"/>
            </a:lvl2pPr>
            <a:lvl3pPr>
              <a:defRPr sz="374"/>
            </a:lvl3pPr>
            <a:lvl4pPr>
              <a:defRPr sz="333"/>
            </a:lvl4pPr>
            <a:lvl5pPr>
              <a:defRPr sz="333"/>
            </a:lvl5pPr>
            <a:lvl6pPr>
              <a:defRPr sz="333"/>
            </a:lvl6pPr>
            <a:lvl7pPr>
              <a:defRPr sz="333"/>
            </a:lvl7pPr>
            <a:lvl8pPr>
              <a:defRPr sz="333"/>
            </a:lvl8pPr>
            <a:lvl9pPr>
              <a:defRPr sz="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373006-C2E6-254D-8F9E-50A2F0066C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108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3A17BE-2C8F-9642-9A12-108FD9FA32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93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4D6B09-9B4B-B144-8A9E-B2B6251878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229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184"/>
            <a:ext cx="4001160" cy="1162182"/>
          </a:xfrm>
        </p:spPr>
        <p:txBody>
          <a:bodyPr anchor="b"/>
          <a:lstStyle>
            <a:lvl1pPr algn="l">
              <a:defRPr sz="41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184"/>
            <a:ext cx="6798806" cy="5853245"/>
          </a:xfrm>
        </p:spPr>
        <p:txBody>
          <a:bodyPr/>
          <a:lstStyle>
            <a:lvl1pPr>
              <a:defRPr sz="665"/>
            </a:lvl1pPr>
            <a:lvl2pPr>
              <a:defRPr sz="582"/>
            </a:lvl2pPr>
            <a:lvl3pPr>
              <a:defRPr sz="499"/>
            </a:lvl3pPr>
            <a:lvl4pPr>
              <a:defRPr sz="415"/>
            </a:lvl4pPr>
            <a:lvl5pPr>
              <a:defRPr sz="415"/>
            </a:lvl5pPr>
            <a:lvl6pPr>
              <a:defRPr sz="415"/>
            </a:lvl6pPr>
            <a:lvl7pPr>
              <a:defRPr sz="415"/>
            </a:lvl7pPr>
            <a:lvl8pPr>
              <a:defRPr sz="415"/>
            </a:lvl8pPr>
            <a:lvl9pPr>
              <a:defRPr sz="4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364"/>
            <a:ext cx="4001160" cy="4691063"/>
          </a:xfrm>
        </p:spPr>
        <p:txBody>
          <a:bodyPr/>
          <a:lstStyle>
            <a:lvl1pPr marL="0" indent="0">
              <a:buNone/>
              <a:defRPr sz="291"/>
            </a:lvl1pPr>
            <a:lvl2pPr marL="95018" indent="0">
              <a:buNone/>
              <a:defRPr sz="249"/>
            </a:lvl2pPr>
            <a:lvl3pPr marL="190035" indent="0">
              <a:buNone/>
              <a:defRPr sz="208"/>
            </a:lvl3pPr>
            <a:lvl4pPr marL="285053" indent="0">
              <a:buNone/>
              <a:defRPr sz="187"/>
            </a:lvl4pPr>
            <a:lvl5pPr marL="380071" indent="0">
              <a:buNone/>
              <a:defRPr sz="187"/>
            </a:lvl5pPr>
            <a:lvl6pPr marL="475088" indent="0">
              <a:buNone/>
              <a:defRPr sz="187"/>
            </a:lvl6pPr>
            <a:lvl7pPr marL="570106" indent="0">
              <a:buNone/>
              <a:defRPr sz="187"/>
            </a:lvl7pPr>
            <a:lvl8pPr marL="665124" indent="0">
              <a:buNone/>
              <a:defRPr sz="187"/>
            </a:lvl8pPr>
            <a:lvl9pPr marL="760142" indent="0">
              <a:buNone/>
              <a:defRPr sz="1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42BB29-EEAE-F347-A939-20AB561493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463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6" y="4800866"/>
            <a:ext cx="7297103" cy="566208"/>
          </a:xfrm>
        </p:spPr>
        <p:txBody>
          <a:bodyPr anchor="b"/>
          <a:lstStyle>
            <a:lvl1pPr algn="l">
              <a:defRPr sz="41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6" y="612510"/>
            <a:ext cx="7297103" cy="4114933"/>
          </a:xfrm>
        </p:spPr>
        <p:txBody>
          <a:bodyPr/>
          <a:lstStyle>
            <a:lvl1pPr marL="0" indent="0">
              <a:buNone/>
              <a:defRPr sz="665"/>
            </a:lvl1pPr>
            <a:lvl2pPr marL="95018" indent="0">
              <a:buNone/>
              <a:defRPr sz="582"/>
            </a:lvl2pPr>
            <a:lvl3pPr marL="190035" indent="0">
              <a:buNone/>
              <a:defRPr sz="499"/>
            </a:lvl3pPr>
            <a:lvl4pPr marL="285053" indent="0">
              <a:buNone/>
              <a:defRPr sz="415"/>
            </a:lvl4pPr>
            <a:lvl5pPr marL="380071" indent="0">
              <a:buNone/>
              <a:defRPr sz="415"/>
            </a:lvl5pPr>
            <a:lvl6pPr marL="475088" indent="0">
              <a:buNone/>
              <a:defRPr sz="415"/>
            </a:lvl6pPr>
            <a:lvl7pPr marL="570106" indent="0">
              <a:buNone/>
              <a:defRPr sz="415"/>
            </a:lvl7pPr>
            <a:lvl8pPr marL="665124" indent="0">
              <a:buNone/>
              <a:defRPr sz="415"/>
            </a:lvl8pPr>
            <a:lvl9pPr marL="760142" indent="0">
              <a:buNone/>
              <a:defRPr sz="41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6" y="5367073"/>
            <a:ext cx="7297103" cy="804995"/>
          </a:xfrm>
        </p:spPr>
        <p:txBody>
          <a:bodyPr/>
          <a:lstStyle>
            <a:lvl1pPr marL="0" indent="0">
              <a:buNone/>
              <a:defRPr sz="291"/>
            </a:lvl1pPr>
            <a:lvl2pPr marL="95018" indent="0">
              <a:buNone/>
              <a:defRPr sz="249"/>
            </a:lvl2pPr>
            <a:lvl3pPr marL="190035" indent="0">
              <a:buNone/>
              <a:defRPr sz="208"/>
            </a:lvl3pPr>
            <a:lvl4pPr marL="285053" indent="0">
              <a:buNone/>
              <a:defRPr sz="187"/>
            </a:lvl4pPr>
            <a:lvl5pPr marL="380071" indent="0">
              <a:buNone/>
              <a:defRPr sz="187"/>
            </a:lvl5pPr>
            <a:lvl6pPr marL="475088" indent="0">
              <a:buNone/>
              <a:defRPr sz="187"/>
            </a:lvl6pPr>
            <a:lvl7pPr marL="570106" indent="0">
              <a:buNone/>
              <a:defRPr sz="187"/>
            </a:lvl7pPr>
            <a:lvl8pPr marL="665124" indent="0">
              <a:buNone/>
              <a:defRPr sz="187"/>
            </a:lvl8pPr>
            <a:lvl9pPr marL="760142" indent="0">
              <a:buNone/>
              <a:defRPr sz="1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857F15-E8A6-B240-BD2F-3F63A71245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67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2023" y="609865"/>
            <a:ext cx="1033779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50802" tIns="125401" rIns="250802" bIns="1254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023" y="1981068"/>
            <a:ext cx="10337798" cy="411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50802" tIns="125401" rIns="250802" bIns="1254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2021" y="6248138"/>
            <a:ext cx="2533717" cy="457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50802" tIns="125401" rIns="250802" bIns="12540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9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414" y="6248138"/>
            <a:ext cx="3851014" cy="457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50802" tIns="125401" rIns="250802" bIns="125401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79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6102" y="6248138"/>
            <a:ext cx="2533717" cy="457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50802" tIns="125401" rIns="250802" bIns="12540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90"/>
            </a:lvl1pPr>
          </a:lstStyle>
          <a:p>
            <a:fld id="{7012E7A3-EB9C-3249-B547-326E79B57E0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21278" rtl="0" eaLnBrk="0" fontAlgn="base" hangingPunct="0">
        <a:spcBef>
          <a:spcPct val="0"/>
        </a:spcBef>
        <a:spcAft>
          <a:spcPct val="0"/>
        </a:spcAft>
        <a:defRPr sz="2515">
          <a:solidFill>
            <a:schemeClr val="tx2"/>
          </a:solidFill>
          <a:latin typeface="+mj-lt"/>
          <a:ea typeface="+mj-ea"/>
          <a:cs typeface="+mj-cs"/>
        </a:defRPr>
      </a:lvl1pPr>
      <a:lvl2pPr algn="ctr" defTabSz="521278" rtl="0" eaLnBrk="0" fontAlgn="base" hangingPunct="0">
        <a:spcBef>
          <a:spcPct val="0"/>
        </a:spcBef>
        <a:spcAft>
          <a:spcPct val="0"/>
        </a:spcAft>
        <a:defRPr sz="2515">
          <a:solidFill>
            <a:schemeClr val="tx2"/>
          </a:solidFill>
          <a:latin typeface="Arial" pitchFamily="80" charset="0"/>
          <a:ea typeface="ヒラギノ角ゴ Pro W3" pitchFamily="80" charset="-128"/>
          <a:cs typeface="ヒラギノ角ゴ Pro W3" pitchFamily="80" charset="-128"/>
        </a:defRPr>
      </a:lvl2pPr>
      <a:lvl3pPr algn="ctr" defTabSz="521278" rtl="0" eaLnBrk="0" fontAlgn="base" hangingPunct="0">
        <a:spcBef>
          <a:spcPct val="0"/>
        </a:spcBef>
        <a:spcAft>
          <a:spcPct val="0"/>
        </a:spcAft>
        <a:defRPr sz="2515">
          <a:solidFill>
            <a:schemeClr val="tx2"/>
          </a:solidFill>
          <a:latin typeface="Arial" pitchFamily="80" charset="0"/>
          <a:ea typeface="ヒラギノ角ゴ Pro W3" pitchFamily="80" charset="-128"/>
          <a:cs typeface="ヒラギノ角ゴ Pro W3" pitchFamily="80" charset="-128"/>
        </a:defRPr>
      </a:lvl3pPr>
      <a:lvl4pPr algn="ctr" defTabSz="521278" rtl="0" eaLnBrk="0" fontAlgn="base" hangingPunct="0">
        <a:spcBef>
          <a:spcPct val="0"/>
        </a:spcBef>
        <a:spcAft>
          <a:spcPct val="0"/>
        </a:spcAft>
        <a:defRPr sz="2515">
          <a:solidFill>
            <a:schemeClr val="tx2"/>
          </a:solidFill>
          <a:latin typeface="Arial" pitchFamily="80" charset="0"/>
          <a:ea typeface="ヒラギノ角ゴ Pro W3" pitchFamily="80" charset="-128"/>
          <a:cs typeface="ヒラギノ角ゴ Pro W3" pitchFamily="80" charset="-128"/>
        </a:defRPr>
      </a:lvl4pPr>
      <a:lvl5pPr algn="ctr" defTabSz="521278" rtl="0" eaLnBrk="0" fontAlgn="base" hangingPunct="0">
        <a:spcBef>
          <a:spcPct val="0"/>
        </a:spcBef>
        <a:spcAft>
          <a:spcPct val="0"/>
        </a:spcAft>
        <a:defRPr sz="2515">
          <a:solidFill>
            <a:schemeClr val="tx2"/>
          </a:solidFill>
          <a:latin typeface="Arial" pitchFamily="80" charset="0"/>
          <a:ea typeface="ヒラギノ角ゴ Pro W3" pitchFamily="80" charset="-128"/>
          <a:cs typeface="ヒラギノ角ゴ Pro W3" pitchFamily="80" charset="-128"/>
        </a:defRPr>
      </a:lvl5pPr>
      <a:lvl6pPr marL="95018" algn="ctr" defTabSz="521278" rtl="0" fontAlgn="base">
        <a:spcBef>
          <a:spcPct val="0"/>
        </a:spcBef>
        <a:spcAft>
          <a:spcPct val="0"/>
        </a:spcAft>
        <a:defRPr sz="2515">
          <a:solidFill>
            <a:schemeClr val="tx2"/>
          </a:solidFill>
          <a:latin typeface="Arial" pitchFamily="80" charset="0"/>
          <a:ea typeface="ヒラギノ角ゴ Pro W3" pitchFamily="80" charset="-128"/>
          <a:cs typeface="ヒラギノ角ゴ Pro W3" pitchFamily="80" charset="-128"/>
        </a:defRPr>
      </a:lvl6pPr>
      <a:lvl7pPr marL="190035" algn="ctr" defTabSz="521278" rtl="0" fontAlgn="base">
        <a:spcBef>
          <a:spcPct val="0"/>
        </a:spcBef>
        <a:spcAft>
          <a:spcPct val="0"/>
        </a:spcAft>
        <a:defRPr sz="2515">
          <a:solidFill>
            <a:schemeClr val="tx2"/>
          </a:solidFill>
          <a:latin typeface="Arial" pitchFamily="80" charset="0"/>
          <a:ea typeface="ヒラギノ角ゴ Pro W3" pitchFamily="80" charset="-128"/>
          <a:cs typeface="ヒラギノ角ゴ Pro W3" pitchFamily="80" charset="-128"/>
        </a:defRPr>
      </a:lvl7pPr>
      <a:lvl8pPr marL="285053" algn="ctr" defTabSz="521278" rtl="0" fontAlgn="base">
        <a:spcBef>
          <a:spcPct val="0"/>
        </a:spcBef>
        <a:spcAft>
          <a:spcPct val="0"/>
        </a:spcAft>
        <a:defRPr sz="2515">
          <a:solidFill>
            <a:schemeClr val="tx2"/>
          </a:solidFill>
          <a:latin typeface="Arial" pitchFamily="80" charset="0"/>
          <a:ea typeface="ヒラギノ角ゴ Pro W3" pitchFamily="80" charset="-128"/>
          <a:cs typeface="ヒラギノ角ゴ Pro W3" pitchFamily="80" charset="-128"/>
        </a:defRPr>
      </a:lvl8pPr>
      <a:lvl9pPr marL="380071" algn="ctr" defTabSz="521278" rtl="0" fontAlgn="base">
        <a:spcBef>
          <a:spcPct val="0"/>
        </a:spcBef>
        <a:spcAft>
          <a:spcPct val="0"/>
        </a:spcAft>
        <a:defRPr sz="2515">
          <a:solidFill>
            <a:schemeClr val="tx2"/>
          </a:solidFill>
          <a:latin typeface="Arial" pitchFamily="80" charset="0"/>
          <a:ea typeface="ヒラギノ角ゴ Pro W3" pitchFamily="80" charset="-128"/>
          <a:cs typeface="ヒラギノ角ゴ Pro W3" pitchFamily="80" charset="-128"/>
        </a:defRPr>
      </a:lvl9pPr>
    </p:titleStyle>
    <p:bodyStyle>
      <a:lvl1pPr marL="195314" indent="-195314" algn="l" defTabSz="521278" rtl="0" eaLnBrk="0" fontAlgn="base" hangingPunct="0">
        <a:spcBef>
          <a:spcPct val="20000"/>
        </a:spcBef>
        <a:spcAft>
          <a:spcPct val="0"/>
        </a:spcAft>
        <a:buChar char="•"/>
        <a:defRPr sz="1829">
          <a:solidFill>
            <a:schemeClr val="tx1"/>
          </a:solidFill>
          <a:latin typeface="+mn-lt"/>
          <a:ea typeface="+mn-ea"/>
          <a:cs typeface="+mn-cs"/>
        </a:defRPr>
      </a:lvl1pPr>
      <a:lvl2pPr marL="423621" indent="-162982" algn="l" defTabSz="521278" rtl="0" eaLnBrk="0" fontAlgn="base" hangingPunct="0">
        <a:spcBef>
          <a:spcPct val="20000"/>
        </a:spcBef>
        <a:spcAft>
          <a:spcPct val="0"/>
        </a:spcAft>
        <a:buChar char="–"/>
        <a:defRPr sz="1601">
          <a:solidFill>
            <a:schemeClr val="tx1"/>
          </a:solidFill>
          <a:latin typeface="+mn-lt"/>
          <a:ea typeface="+mn-ea"/>
          <a:cs typeface="+mn-cs"/>
        </a:defRPr>
      </a:lvl2pPr>
      <a:lvl3pPr marL="651597" indent="-130320" algn="l" defTabSz="521278" rtl="0" eaLnBrk="0" fontAlgn="base" hangingPunct="0">
        <a:spcBef>
          <a:spcPct val="20000"/>
        </a:spcBef>
        <a:spcAft>
          <a:spcPct val="0"/>
        </a:spcAft>
        <a:buChar char="•"/>
        <a:defRPr sz="1371">
          <a:solidFill>
            <a:schemeClr val="tx1"/>
          </a:solidFill>
          <a:latin typeface="+mn-lt"/>
          <a:ea typeface="+mn-ea"/>
          <a:cs typeface="+mn-cs"/>
        </a:defRPr>
      </a:lvl3pPr>
      <a:lvl4pPr marL="912236" indent="-130320" algn="l" defTabSz="521278" rtl="0" eaLnBrk="0" fontAlgn="base" hangingPunct="0">
        <a:spcBef>
          <a:spcPct val="20000"/>
        </a:spcBef>
        <a:spcAft>
          <a:spcPct val="0"/>
        </a:spcAft>
        <a:buChar char="–"/>
        <a:defRPr sz="1143">
          <a:solidFill>
            <a:schemeClr val="tx1"/>
          </a:solidFill>
          <a:latin typeface="+mn-lt"/>
          <a:ea typeface="+mn-ea"/>
          <a:cs typeface="+mn-cs"/>
        </a:defRPr>
      </a:lvl4pPr>
      <a:lvl5pPr marL="1172875" indent="-130320" algn="l" defTabSz="521278" rtl="0" eaLnBrk="0" fontAlgn="base" hangingPunct="0">
        <a:spcBef>
          <a:spcPct val="20000"/>
        </a:spcBef>
        <a:spcAft>
          <a:spcPct val="0"/>
        </a:spcAft>
        <a:buChar char="»"/>
        <a:defRPr sz="1143">
          <a:solidFill>
            <a:schemeClr val="tx1"/>
          </a:solidFill>
          <a:latin typeface="+mn-lt"/>
          <a:ea typeface="+mn-ea"/>
          <a:cs typeface="+mn-cs"/>
        </a:defRPr>
      </a:lvl5pPr>
      <a:lvl6pPr marL="1267893" indent="-130320" algn="l" defTabSz="521278" rtl="0" fontAlgn="base">
        <a:spcBef>
          <a:spcPct val="20000"/>
        </a:spcBef>
        <a:spcAft>
          <a:spcPct val="0"/>
        </a:spcAft>
        <a:buChar char="»"/>
        <a:defRPr sz="1143">
          <a:solidFill>
            <a:schemeClr val="tx1"/>
          </a:solidFill>
          <a:latin typeface="+mn-lt"/>
          <a:ea typeface="+mn-ea"/>
          <a:cs typeface="+mn-cs"/>
        </a:defRPr>
      </a:lvl6pPr>
      <a:lvl7pPr marL="1362910" indent="-130320" algn="l" defTabSz="521278" rtl="0" fontAlgn="base">
        <a:spcBef>
          <a:spcPct val="20000"/>
        </a:spcBef>
        <a:spcAft>
          <a:spcPct val="0"/>
        </a:spcAft>
        <a:buChar char="»"/>
        <a:defRPr sz="1143">
          <a:solidFill>
            <a:schemeClr val="tx1"/>
          </a:solidFill>
          <a:latin typeface="+mn-lt"/>
          <a:ea typeface="+mn-ea"/>
          <a:cs typeface="+mn-cs"/>
        </a:defRPr>
      </a:lvl7pPr>
      <a:lvl8pPr marL="1457928" indent="-130320" algn="l" defTabSz="521278" rtl="0" fontAlgn="base">
        <a:spcBef>
          <a:spcPct val="20000"/>
        </a:spcBef>
        <a:spcAft>
          <a:spcPct val="0"/>
        </a:spcAft>
        <a:buChar char="»"/>
        <a:defRPr sz="1143">
          <a:solidFill>
            <a:schemeClr val="tx1"/>
          </a:solidFill>
          <a:latin typeface="+mn-lt"/>
          <a:ea typeface="+mn-ea"/>
          <a:cs typeface="+mn-cs"/>
        </a:defRPr>
      </a:lvl8pPr>
      <a:lvl9pPr marL="1552946" indent="-130320" algn="l" defTabSz="521278" rtl="0" fontAlgn="base">
        <a:spcBef>
          <a:spcPct val="20000"/>
        </a:spcBef>
        <a:spcAft>
          <a:spcPct val="0"/>
        </a:spcAft>
        <a:buChar char="»"/>
        <a:defRPr sz="1143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018" rtl="0" eaLnBrk="1" latinLnBrk="0" hangingPunct="1">
        <a:defRPr sz="374" kern="1200">
          <a:solidFill>
            <a:schemeClr val="tx1"/>
          </a:solidFill>
          <a:latin typeface="+mn-lt"/>
          <a:ea typeface="+mn-ea"/>
          <a:cs typeface="+mn-cs"/>
        </a:defRPr>
      </a:lvl1pPr>
      <a:lvl2pPr marL="95018" algn="l" defTabSz="95018" rtl="0" eaLnBrk="1" latinLnBrk="0" hangingPunct="1">
        <a:defRPr sz="374" kern="1200">
          <a:solidFill>
            <a:schemeClr val="tx1"/>
          </a:solidFill>
          <a:latin typeface="+mn-lt"/>
          <a:ea typeface="+mn-ea"/>
          <a:cs typeface="+mn-cs"/>
        </a:defRPr>
      </a:lvl2pPr>
      <a:lvl3pPr marL="190035" algn="l" defTabSz="95018" rtl="0" eaLnBrk="1" latinLnBrk="0" hangingPunct="1">
        <a:defRPr sz="374" kern="1200">
          <a:solidFill>
            <a:schemeClr val="tx1"/>
          </a:solidFill>
          <a:latin typeface="+mn-lt"/>
          <a:ea typeface="+mn-ea"/>
          <a:cs typeface="+mn-cs"/>
        </a:defRPr>
      </a:lvl3pPr>
      <a:lvl4pPr marL="285053" algn="l" defTabSz="95018" rtl="0" eaLnBrk="1" latinLnBrk="0" hangingPunct="1">
        <a:defRPr sz="374" kern="1200">
          <a:solidFill>
            <a:schemeClr val="tx1"/>
          </a:solidFill>
          <a:latin typeface="+mn-lt"/>
          <a:ea typeface="+mn-ea"/>
          <a:cs typeface="+mn-cs"/>
        </a:defRPr>
      </a:lvl4pPr>
      <a:lvl5pPr marL="380071" algn="l" defTabSz="95018" rtl="0" eaLnBrk="1" latinLnBrk="0" hangingPunct="1">
        <a:defRPr sz="374" kern="1200">
          <a:solidFill>
            <a:schemeClr val="tx1"/>
          </a:solidFill>
          <a:latin typeface="+mn-lt"/>
          <a:ea typeface="+mn-ea"/>
          <a:cs typeface="+mn-cs"/>
        </a:defRPr>
      </a:lvl5pPr>
      <a:lvl6pPr marL="475088" algn="l" defTabSz="95018" rtl="0" eaLnBrk="1" latinLnBrk="0" hangingPunct="1">
        <a:defRPr sz="374" kern="1200">
          <a:solidFill>
            <a:schemeClr val="tx1"/>
          </a:solidFill>
          <a:latin typeface="+mn-lt"/>
          <a:ea typeface="+mn-ea"/>
          <a:cs typeface="+mn-cs"/>
        </a:defRPr>
      </a:lvl6pPr>
      <a:lvl7pPr marL="570106" algn="l" defTabSz="95018" rtl="0" eaLnBrk="1" latinLnBrk="0" hangingPunct="1">
        <a:defRPr sz="374" kern="1200">
          <a:solidFill>
            <a:schemeClr val="tx1"/>
          </a:solidFill>
          <a:latin typeface="+mn-lt"/>
          <a:ea typeface="+mn-ea"/>
          <a:cs typeface="+mn-cs"/>
        </a:defRPr>
      </a:lvl7pPr>
      <a:lvl8pPr marL="665124" algn="l" defTabSz="95018" rtl="0" eaLnBrk="1" latinLnBrk="0" hangingPunct="1">
        <a:defRPr sz="374" kern="1200">
          <a:solidFill>
            <a:schemeClr val="tx1"/>
          </a:solidFill>
          <a:latin typeface="+mn-lt"/>
          <a:ea typeface="+mn-ea"/>
          <a:cs typeface="+mn-cs"/>
        </a:defRPr>
      </a:lvl8pPr>
      <a:lvl9pPr marL="760142" algn="l" defTabSz="95018" rtl="0" eaLnBrk="1" latinLnBrk="0" hangingPunct="1">
        <a:defRPr sz="3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4">
            <a:extLst>
              <a:ext uri="{FF2B5EF4-FFF2-40B4-BE49-F238E27FC236}">
                <a16:creationId xmlns:a16="http://schemas.microsoft.com/office/drawing/2014/main" id="{1647FA86-895F-C445-8683-4467577E0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" y="5300126"/>
            <a:ext cx="2139649" cy="15647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28504" tIns="14252" rIns="28504" bIns="14252" anchor="ctr"/>
          <a:lstStyle>
            <a:lvl1pPr defTabSz="470376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defTabSz="470376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/>
            <a:endParaRPr lang="en-US" altLang="en-US" sz="873" b="1" dirty="0">
              <a:solidFill>
                <a:schemeClr val="bg1"/>
              </a:solidFill>
            </a:endParaRP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F562C434-3A4D-AF4F-BB4B-B3B2FCAB6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" y="11495"/>
            <a:ext cx="2139649" cy="1358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28504" tIns="14252" rIns="28504" bIns="14252" anchor="ctr"/>
          <a:lstStyle>
            <a:lvl1pPr defTabSz="470376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defTabSz="470376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/>
            <a:endParaRPr lang="en-US" altLang="en-US" sz="873" b="1" dirty="0">
              <a:solidFill>
                <a:schemeClr val="bg1"/>
              </a:solidFill>
            </a:endParaRPr>
          </a:p>
        </p:txBody>
      </p:sp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3831002" y="8483"/>
            <a:ext cx="8330836" cy="13618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28504" tIns="14252" rIns="28504" bIns="14252" anchor="ctr"/>
          <a:lstStyle>
            <a:lvl1pPr defTabSz="470376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defTabSz="470376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en-US" sz="1900" b="1" dirty="0">
                <a:solidFill>
                  <a:schemeClr val="bg1"/>
                </a:solidFill>
              </a:rPr>
              <a:t>Education and Safety for Children with Autism to Prevent Elopement (E.S.C.A.P.E.) Kits</a:t>
            </a:r>
          </a:p>
          <a:p>
            <a:pPr algn="ctr" eaLnBrk="1" hangingPunct="1"/>
            <a:r>
              <a:rPr lang="en-US" altLang="en-US" sz="1800" b="1" dirty="0">
                <a:solidFill>
                  <a:schemeClr val="bg1"/>
                </a:solidFill>
              </a:rPr>
              <a:t>Silvia Pereira-Smith, M.D. and the MUSC DBP ASD Research Team</a:t>
            </a:r>
          </a:p>
          <a:p>
            <a:pPr algn="ctr" eaLnBrk="1" hangingPunct="1"/>
            <a:r>
              <a:rPr lang="en-US" altLang="en-US" sz="1496" b="1" dirty="0">
                <a:solidFill>
                  <a:schemeClr val="bg1"/>
                </a:solidFill>
              </a:rPr>
              <a:t>Category Type: Research</a:t>
            </a:r>
          </a:p>
        </p:txBody>
      </p:sp>
      <p:sp>
        <p:nvSpPr>
          <p:cNvPr id="15363" name="Text Box 8"/>
          <p:cNvSpPr txBox="1">
            <a:spLocks noChangeArrowheads="1"/>
          </p:cNvSpPr>
          <p:nvPr/>
        </p:nvSpPr>
        <p:spPr bwMode="auto">
          <a:xfrm>
            <a:off x="2235422" y="1729169"/>
            <a:ext cx="306724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/>
                </a:solidFill>
              </a:rPr>
              <a:t>Elopement is defined as leaving an area without permission and placing oneself in a potentially dangerous situation</a:t>
            </a:r>
          </a:p>
          <a:p>
            <a:pPr marL="456697" lvl="2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50" dirty="0">
                <a:solidFill>
                  <a:schemeClr val="tx2"/>
                </a:solidFill>
              </a:rPr>
              <a:t>a.k.a. wandering, bolting, or fleeing</a:t>
            </a:r>
          </a:p>
          <a:p>
            <a:pPr marL="456697" lvl="2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50" dirty="0">
                <a:solidFill>
                  <a:schemeClr val="tx2"/>
                </a:solidFill>
              </a:rPr>
              <a:t>can lead to serious injury or death</a:t>
            </a:r>
            <a:endParaRPr lang="en-US" altLang="en-US" sz="950" dirty="0">
              <a:solidFill>
                <a:schemeClr val="tx2"/>
              </a:solidFill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000" dirty="0">
                <a:solidFill>
                  <a:schemeClr val="tx2"/>
                </a:solidFill>
              </a:rPr>
              <a:t>A recent study at MUSC showed that 2/3 of patients with autism spectrum disorder (ASD) seen by the Division of Developmental-Behavioral Pediatrics (DBP) had successfully eloped in their lifetime</a:t>
            </a:r>
            <a:r>
              <a:rPr lang="en-US" altLang="en-US" sz="1000" baseline="30000" dirty="0">
                <a:solidFill>
                  <a:schemeClr val="tx2"/>
                </a:solidFill>
              </a:rPr>
              <a:t>1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2217165" y="3596073"/>
            <a:ext cx="3067241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000" dirty="0">
                <a:solidFill>
                  <a:schemeClr val="tx2"/>
                </a:solidFill>
              </a:rPr>
              <a:t>Education and Safety for Children with Autism to Prevent Elopement (E.S.C.A.P.E.) kits created in 2017 </a:t>
            </a:r>
            <a:endParaRPr lang="en-US" sz="1000" dirty="0">
              <a:solidFill>
                <a:schemeClr val="tx2"/>
              </a:solidFill>
            </a:endParaRPr>
          </a:p>
          <a:p>
            <a:pPr marL="456697" lvl="2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50" dirty="0">
                <a:solidFill>
                  <a:schemeClr val="tx2"/>
                </a:solidFill>
              </a:rPr>
              <a:t>Given at no-cost to caregivers of children with ASD who had elopement behavior</a:t>
            </a:r>
          </a:p>
          <a:p>
            <a:pPr marL="456697" lvl="2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50" dirty="0">
                <a:solidFill>
                  <a:schemeClr val="tx2"/>
                </a:solidFill>
              </a:rPr>
              <a:t>Included door/window alarm, child ID, stop sign sticker, ID bracelet, and printed materials with additional tips for prevention</a:t>
            </a:r>
          </a:p>
          <a:p>
            <a:pPr marL="456697" lvl="2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50" dirty="0">
                <a:solidFill>
                  <a:schemeClr val="tx2"/>
                </a:solidFill>
              </a:rPr>
              <a:t>Pre- and post-intervention surveys were given to caregivers to assess usefulness of kit items and decrease in elopement behavior</a:t>
            </a:r>
            <a:endParaRPr lang="en-US" altLang="en-US" sz="950" dirty="0"/>
          </a:p>
        </p:txBody>
      </p:sp>
      <p:sp>
        <p:nvSpPr>
          <p:cNvPr id="15366" name="Rectangle 25"/>
          <p:cNvSpPr>
            <a:spLocks noChangeArrowheads="1"/>
          </p:cNvSpPr>
          <p:nvPr/>
        </p:nvSpPr>
        <p:spPr bwMode="auto">
          <a:xfrm>
            <a:off x="2292195" y="1462376"/>
            <a:ext cx="2953692" cy="27517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914" b="1" dirty="0">
                <a:solidFill>
                  <a:schemeClr val="bg1"/>
                </a:solidFill>
              </a:rPr>
              <a:t>PROBLEM</a:t>
            </a:r>
          </a:p>
        </p:txBody>
      </p:sp>
      <p:sp>
        <p:nvSpPr>
          <p:cNvPr id="15369" name="Text Box 34"/>
          <p:cNvSpPr txBox="1">
            <a:spLocks noChangeArrowheads="1"/>
          </p:cNvSpPr>
          <p:nvPr/>
        </p:nvSpPr>
        <p:spPr bwMode="auto">
          <a:xfrm>
            <a:off x="9074486" y="1717363"/>
            <a:ext cx="3115156" cy="128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7617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38319075" indent="-507873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38776275" indent="-50787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39233475" indent="-50787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9690675" indent="-50787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40147875" indent="-50787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000" dirty="0">
                <a:solidFill>
                  <a:schemeClr val="tx2"/>
                </a:solidFill>
              </a:rPr>
              <a:t>If a caregivers reports elopement in their child with ASD, a DBP provider will:</a:t>
            </a:r>
            <a:endParaRPr lang="en-US" sz="1000" dirty="0">
              <a:solidFill>
                <a:schemeClr val="tx2"/>
              </a:solidFill>
            </a:endParaRPr>
          </a:p>
          <a:p>
            <a:pPr marL="456697" lvl="2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950" dirty="0">
                <a:solidFill>
                  <a:schemeClr val="tx2"/>
                </a:solidFill>
              </a:rPr>
              <a:t>give 1 kit </a:t>
            </a:r>
            <a:r>
              <a:rPr lang="en-US" altLang="en-US" sz="950" dirty="0">
                <a:solidFill>
                  <a:schemeClr val="tx2"/>
                </a:solidFill>
              </a:rPr>
              <a:t>to caregiver and explain its purpose</a:t>
            </a:r>
          </a:p>
          <a:p>
            <a:pPr marL="456697" lvl="2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950" dirty="0">
                <a:solidFill>
                  <a:schemeClr val="tx2"/>
                </a:solidFill>
              </a:rPr>
              <a:t>have caregiver complete pre-intervention survey and document their email address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000" dirty="0">
                <a:solidFill>
                  <a:schemeClr val="tx2"/>
                </a:solidFill>
              </a:rPr>
              <a:t>I will continue to:</a:t>
            </a:r>
            <a:endParaRPr lang="en-US" sz="1000" dirty="0">
              <a:solidFill>
                <a:schemeClr val="tx2"/>
              </a:solidFill>
            </a:endParaRPr>
          </a:p>
          <a:p>
            <a:pPr marL="456697" lvl="2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950" dirty="0">
                <a:solidFill>
                  <a:schemeClr val="tx2"/>
                </a:solidFill>
              </a:rPr>
              <a:t>securely email post-intervention survey</a:t>
            </a:r>
          </a:p>
          <a:p>
            <a:pPr marL="456697" lvl="2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950" dirty="0">
                <a:solidFill>
                  <a:schemeClr val="tx2"/>
                </a:solidFill>
              </a:rPr>
              <a:t>assess results</a:t>
            </a:r>
          </a:p>
        </p:txBody>
      </p:sp>
      <p:sp>
        <p:nvSpPr>
          <p:cNvPr id="15373" name="Text Box 38"/>
          <p:cNvSpPr txBox="1">
            <a:spLocks noChangeArrowheads="1"/>
          </p:cNvSpPr>
          <p:nvPr/>
        </p:nvSpPr>
        <p:spPr bwMode="auto">
          <a:xfrm>
            <a:off x="9074486" y="6239694"/>
            <a:ext cx="30873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sz="800" dirty="0">
                <a:solidFill>
                  <a:schemeClr val="tx2"/>
                </a:solidFill>
              </a:rPr>
              <a:t>1. Pereira‐Smith, S., </a:t>
            </a:r>
            <a:r>
              <a:rPr lang="en-US" sz="800" dirty="0" err="1">
                <a:solidFill>
                  <a:schemeClr val="tx2"/>
                </a:solidFill>
              </a:rPr>
              <a:t>Boan</a:t>
            </a:r>
            <a:r>
              <a:rPr lang="en-US" sz="800" dirty="0">
                <a:solidFill>
                  <a:schemeClr val="tx2"/>
                </a:solidFill>
              </a:rPr>
              <a:t>, A., Carpenter, L. A., Macias, M., &amp; LaRosa, A. (2019). Preventing elopement in children with autism spectrum disorder. </a:t>
            </a:r>
            <a:r>
              <a:rPr lang="en-US" sz="800" i="1" dirty="0">
                <a:solidFill>
                  <a:schemeClr val="tx2"/>
                </a:solidFill>
              </a:rPr>
              <a:t>Autism Research</a:t>
            </a:r>
            <a:r>
              <a:rPr lang="en-US" sz="800" dirty="0">
                <a:solidFill>
                  <a:schemeClr val="tx2"/>
                </a:solidFill>
              </a:rPr>
              <a:t>, </a:t>
            </a:r>
            <a:r>
              <a:rPr lang="en-US" sz="800" i="1" dirty="0">
                <a:solidFill>
                  <a:schemeClr val="tx2"/>
                </a:solidFill>
              </a:rPr>
              <a:t>12</a:t>
            </a:r>
            <a:r>
              <a:rPr lang="en-US" sz="800" dirty="0">
                <a:solidFill>
                  <a:schemeClr val="tx2"/>
                </a:solidFill>
              </a:rPr>
              <a:t>(7), 1139-1146.</a:t>
            </a:r>
          </a:p>
        </p:txBody>
      </p:sp>
      <p:sp>
        <p:nvSpPr>
          <p:cNvPr id="15380" name="Text Box 194"/>
          <p:cNvSpPr txBox="1">
            <a:spLocks noChangeArrowheads="1"/>
          </p:cNvSpPr>
          <p:nvPr/>
        </p:nvSpPr>
        <p:spPr bwMode="auto">
          <a:xfrm>
            <a:off x="4474254" y="905906"/>
            <a:ext cx="153738" cy="16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499"/>
          </a:p>
        </p:txBody>
      </p:sp>
      <p:sp>
        <p:nvSpPr>
          <p:cNvPr id="33" name="Rectangle 25"/>
          <p:cNvSpPr>
            <a:spLocks noChangeArrowheads="1"/>
          </p:cNvSpPr>
          <p:nvPr/>
        </p:nvSpPr>
        <p:spPr bwMode="auto">
          <a:xfrm>
            <a:off x="2292195" y="3334941"/>
            <a:ext cx="2953692" cy="27517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914" b="1">
                <a:solidFill>
                  <a:schemeClr val="bg1"/>
                </a:solidFill>
              </a:rPr>
              <a:t>ORIGINAL INNOVATION</a:t>
            </a:r>
            <a:endParaRPr lang="en-US" altLang="en-US" sz="914">
              <a:solidFill>
                <a:schemeClr val="bg1"/>
              </a:solidFill>
            </a:endParaRPr>
          </a:p>
        </p:txBody>
      </p:sp>
      <p:sp>
        <p:nvSpPr>
          <p:cNvPr id="34" name="Rectangle 25"/>
          <p:cNvSpPr>
            <a:spLocks noChangeArrowheads="1"/>
          </p:cNvSpPr>
          <p:nvPr/>
        </p:nvSpPr>
        <p:spPr bwMode="auto">
          <a:xfrm>
            <a:off x="5653835" y="5111936"/>
            <a:ext cx="3085327" cy="27517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914" b="1">
                <a:solidFill>
                  <a:schemeClr val="bg1"/>
                </a:solidFill>
              </a:rPr>
              <a:t>VALUE PROPOSITION / BENEFITS</a:t>
            </a:r>
            <a:endParaRPr lang="en-US" altLang="en-US" sz="914">
              <a:solidFill>
                <a:schemeClr val="bg1"/>
              </a:solidFill>
            </a:endParaRPr>
          </a:p>
        </p:txBody>
      </p:sp>
      <p:sp>
        <p:nvSpPr>
          <p:cNvPr id="36" name="Rectangle 25"/>
          <p:cNvSpPr>
            <a:spLocks noChangeArrowheads="1"/>
          </p:cNvSpPr>
          <p:nvPr/>
        </p:nvSpPr>
        <p:spPr bwMode="auto">
          <a:xfrm>
            <a:off x="9090839" y="1462376"/>
            <a:ext cx="2968947" cy="27517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914" b="1">
                <a:solidFill>
                  <a:schemeClr val="bg1"/>
                </a:solidFill>
              </a:rPr>
              <a:t>IMPLEMENTATION PLAN</a:t>
            </a:r>
            <a:endParaRPr lang="en-US" altLang="en-US" sz="914">
              <a:solidFill>
                <a:schemeClr val="bg1"/>
              </a:solidFill>
            </a:endParaRPr>
          </a:p>
        </p:txBody>
      </p:sp>
      <p:sp>
        <p:nvSpPr>
          <p:cNvPr id="38" name="Rectangle 25"/>
          <p:cNvSpPr>
            <a:spLocks noChangeArrowheads="1"/>
          </p:cNvSpPr>
          <p:nvPr/>
        </p:nvSpPr>
        <p:spPr bwMode="auto">
          <a:xfrm>
            <a:off x="9106094" y="3043506"/>
            <a:ext cx="2953692" cy="27517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914" b="1">
                <a:solidFill>
                  <a:schemeClr val="bg1"/>
                </a:solidFill>
              </a:rPr>
              <a:t>BUDGET / FINANCIALS</a:t>
            </a:r>
            <a:endParaRPr lang="en-US" altLang="en-US" sz="914">
              <a:solidFill>
                <a:schemeClr val="bg1"/>
              </a:solidFill>
            </a:endParaRPr>
          </a:p>
        </p:txBody>
      </p:sp>
      <p:sp>
        <p:nvSpPr>
          <p:cNvPr id="39" name="Rectangle 25"/>
          <p:cNvSpPr>
            <a:spLocks noChangeArrowheads="1"/>
          </p:cNvSpPr>
          <p:nvPr/>
        </p:nvSpPr>
        <p:spPr bwMode="auto">
          <a:xfrm>
            <a:off x="9106094" y="5975689"/>
            <a:ext cx="2890498" cy="27517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914" b="1">
                <a:solidFill>
                  <a:schemeClr val="bg1"/>
                </a:solidFill>
              </a:rPr>
              <a:t>REFERENCES</a:t>
            </a:r>
            <a:endParaRPr lang="en-US" altLang="en-US" sz="914">
              <a:solidFill>
                <a:schemeClr val="bg1"/>
              </a:solidFill>
            </a:endParaRPr>
          </a:p>
        </p:txBody>
      </p:sp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5632054" y="3236126"/>
            <a:ext cx="3105876" cy="27517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914" b="1">
                <a:solidFill>
                  <a:schemeClr val="bg1"/>
                </a:solidFill>
              </a:rPr>
              <a:t>NEW IDEA SUMMARY</a:t>
            </a:r>
            <a:endParaRPr lang="en-US" altLang="en-US" sz="914">
              <a:solidFill>
                <a:schemeClr val="bg1"/>
              </a:solidFill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5602225" y="3514860"/>
            <a:ext cx="3115156" cy="157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000" dirty="0">
                <a:solidFill>
                  <a:schemeClr val="tx2"/>
                </a:solidFill>
              </a:rPr>
              <a:t>Based on feedback from original kit, we will produce, distribute, and evaluate an expanded version of E.S.C.A.P.E. kits which will include</a:t>
            </a:r>
            <a:r>
              <a:rPr lang="en-US" altLang="en-US" sz="914" dirty="0">
                <a:solidFill>
                  <a:schemeClr val="tx2"/>
                </a:solidFill>
              </a:rPr>
              <a:t>:</a:t>
            </a:r>
            <a:endParaRPr lang="en-US" sz="1000" dirty="0">
              <a:solidFill>
                <a:schemeClr val="tx2"/>
              </a:solidFill>
            </a:endParaRPr>
          </a:p>
          <a:p>
            <a:pPr marL="456697" lvl="2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950" dirty="0">
                <a:solidFill>
                  <a:schemeClr val="tx2"/>
                </a:solidFill>
              </a:rPr>
              <a:t>door bolt</a:t>
            </a:r>
          </a:p>
          <a:p>
            <a:pPr marL="456697" lvl="2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950" dirty="0">
                <a:solidFill>
                  <a:schemeClr val="tx2"/>
                </a:solidFill>
              </a:rPr>
              <a:t>door alarm</a:t>
            </a:r>
          </a:p>
          <a:p>
            <a:pPr marL="456697" lvl="2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950" dirty="0">
                <a:solidFill>
                  <a:schemeClr val="tx2"/>
                </a:solidFill>
              </a:rPr>
              <a:t>ID wristband with QR code</a:t>
            </a:r>
          </a:p>
          <a:p>
            <a:pPr marL="456697" lvl="2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950" dirty="0">
                <a:solidFill>
                  <a:schemeClr val="tx2"/>
                </a:solidFill>
              </a:rPr>
              <a:t>wearable Bluetooth tracking device</a:t>
            </a:r>
          </a:p>
          <a:p>
            <a:pPr marL="456697" lvl="2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950" dirty="0">
                <a:solidFill>
                  <a:schemeClr val="tx2"/>
                </a:solidFill>
              </a:rPr>
              <a:t>safety harness</a:t>
            </a:r>
          </a:p>
          <a:p>
            <a:pPr marL="456697" lvl="2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950" dirty="0">
                <a:solidFill>
                  <a:schemeClr val="tx2"/>
                </a:solidFill>
              </a:rPr>
              <a:t>reusable stop sign</a:t>
            </a:r>
          </a:p>
          <a:p>
            <a:pPr marL="456697" lvl="2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950" dirty="0">
                <a:solidFill>
                  <a:schemeClr val="tx2"/>
                </a:solidFill>
              </a:rPr>
              <a:t>updated prevention tip sheet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2292195" y="5340026"/>
            <a:ext cx="2983523" cy="27517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/>
            <a:r>
              <a:rPr lang="en-US" altLang="en-US" sz="914" b="1">
                <a:solidFill>
                  <a:schemeClr val="bg1"/>
                </a:solidFill>
              </a:rPr>
              <a:t>LESSONS LEARNED </a:t>
            </a:r>
            <a:endParaRPr lang="en-US" altLang="en-US" sz="914">
              <a:solidFill>
                <a:schemeClr val="bg1"/>
              </a:solidFill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2217165" y="5636109"/>
            <a:ext cx="315404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000" dirty="0">
                <a:solidFill>
                  <a:schemeClr val="tx2"/>
                </a:solidFill>
              </a:rPr>
              <a:t>Streamlined method of kit distribution by team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000" dirty="0">
                <a:solidFill>
                  <a:schemeClr val="tx2"/>
                </a:solidFill>
              </a:rPr>
              <a:t>Only received 22 of 76 post-intervention surveys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000" dirty="0">
                <a:solidFill>
                  <a:schemeClr val="tx2"/>
                </a:solidFill>
              </a:rPr>
              <a:t>Caregivers reported some kit items were more useful than others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000" dirty="0">
                <a:solidFill>
                  <a:schemeClr val="tx2"/>
                </a:solidFill>
              </a:rPr>
              <a:t>Emailing post-intervention survey, survey data entry, and analysis conducted by myself</a:t>
            </a:r>
          </a:p>
        </p:txBody>
      </p:sp>
      <p:pic>
        <p:nvPicPr>
          <p:cNvPr id="8" name="Picture 7" descr="A picture containing crossword, text, black, white&#10;&#10;Description automatically generated">
            <a:extLst>
              <a:ext uri="{FF2B5EF4-FFF2-40B4-BE49-F238E27FC236}">
                <a16:creationId xmlns:a16="http://schemas.microsoft.com/office/drawing/2014/main" id="{00505DA8-6F94-D740-9739-ABEE4AFA3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697" y="5722816"/>
            <a:ext cx="997762" cy="98287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F889B56-AD82-9044-8F58-9E3FED3E502A}"/>
              </a:ext>
            </a:extLst>
          </p:cNvPr>
          <p:cNvSpPr txBox="1"/>
          <p:nvPr/>
        </p:nvSpPr>
        <p:spPr>
          <a:xfrm>
            <a:off x="237067" y="5351979"/>
            <a:ext cx="16030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</a:rPr>
              <a:t>SCAN HERE TO VOTE!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01AA10-7368-8243-8135-2A1D686FBA19}"/>
              </a:ext>
            </a:extLst>
          </p:cNvPr>
          <p:cNvSpPr/>
          <p:nvPr/>
        </p:nvSpPr>
        <p:spPr bwMode="auto">
          <a:xfrm>
            <a:off x="1" y="1370355"/>
            <a:ext cx="2139650" cy="394328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80" charset="0"/>
              <a:ea typeface="ヒラギノ角ゴ Pro W3" pitchFamily="80" charset="-128"/>
              <a:cs typeface="ヒラギノ角ゴ Pro W3" pitchFamily="80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solidFill>
                <a:schemeClr val="bg1"/>
              </a:solidFill>
              <a:latin typeface="Arial" pitchFamily="80" charset="0"/>
              <a:ea typeface="ヒラギノ角ゴ Pro W3" pitchFamily="80" charset="-128"/>
              <a:cs typeface="ヒラギノ角ゴ Pro W3" pitchFamily="80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80" charset="0"/>
              <a:ea typeface="ヒラギノ角ゴ Pro W3" pitchFamily="80" charset="-128"/>
              <a:cs typeface="ヒラギノ角ゴ Pro W3" pitchFamily="80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80" charset="0"/>
              <a:ea typeface="ヒラギノ角ゴ Pro W3" pitchFamily="80" charset="-128"/>
              <a:cs typeface="ヒラギノ角ゴ Pro W3" pitchFamily="80" charset="-128"/>
            </a:endParaRPr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07101839-A092-064B-A298-080ED663F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9651" y="6672502"/>
            <a:ext cx="10022187" cy="192377"/>
          </a:xfrm>
          <a:prstGeom prst="rect">
            <a:avLst/>
          </a:prstGeom>
          <a:solidFill>
            <a:srgbClr val="02A8E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/>
            <a:endParaRPr lang="en-US" altLang="en-US" sz="665">
              <a:solidFill>
                <a:schemeClr val="accent5"/>
              </a:solidFill>
            </a:endParaRPr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id="{230ECDBB-1508-B743-9982-A7DDF5F14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858" y="-1944"/>
            <a:ext cx="1689144" cy="1372299"/>
          </a:xfrm>
          <a:prstGeom prst="rect">
            <a:avLst/>
          </a:prstGeom>
          <a:solidFill>
            <a:srgbClr val="02A8E2"/>
          </a:solidFill>
          <a:ln>
            <a:noFill/>
          </a:ln>
        </p:spPr>
        <p:txBody>
          <a:bodyPr lIns="28504" tIns="14252" rIns="28504" bIns="14252" anchor="ctr"/>
          <a:lstStyle>
            <a:lvl1pPr defTabSz="470376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defTabSz="4703763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defTabSz="977561" eaLnBrk="1" hangingPunct="1">
              <a:defRPr/>
            </a:pPr>
            <a:endParaRPr lang="en-US" altLang="en-US" sz="748" b="1">
              <a:solidFill>
                <a:srgbClr val="D6DE24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C98B570-9A39-6C4A-8891-37398DF55B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27AAE2"/>
              </a:clrFrom>
              <a:clrTo>
                <a:srgbClr val="27AA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165" y="184375"/>
            <a:ext cx="1555027" cy="999660"/>
          </a:xfrm>
          <a:prstGeom prst="rect">
            <a:avLst/>
          </a:prstGeom>
          <a:solidFill>
            <a:srgbClr val="02A8E2"/>
          </a:solidFill>
        </p:spPr>
      </p:pic>
      <p:sp>
        <p:nvSpPr>
          <p:cNvPr id="37" name="Text Box 8">
            <a:extLst>
              <a:ext uri="{FF2B5EF4-FFF2-40B4-BE49-F238E27FC236}">
                <a16:creationId xmlns:a16="http://schemas.microsoft.com/office/drawing/2014/main" id="{13170386-D609-C04B-8869-EF43D19BD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224" y="5345055"/>
            <a:ext cx="321250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000">
                <a:solidFill>
                  <a:schemeClr val="tx2"/>
                </a:solidFill>
              </a:rPr>
              <a:t>Including more elopement preventive measures in kits would offer additional layers of protection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000">
                <a:solidFill>
                  <a:schemeClr val="tx2"/>
                </a:solidFill>
              </a:rPr>
              <a:t>Increased return of post-intervention assessments will provide pilot data to support a grant proposal to conduct a national study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000">
                <a:solidFill>
                  <a:schemeClr val="tx2"/>
                </a:solidFill>
              </a:rPr>
              <a:t>Since the entire kit is at no-cost to caregivers, it can ease financial burden while decreasing stress caused by this life-threatening behavior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863543A-7652-AC42-9C54-CD3A4AE8BD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718295"/>
              </p:ext>
            </p:extLst>
          </p:nvPr>
        </p:nvGraphicFramePr>
        <p:xfrm>
          <a:off x="9117279" y="3379289"/>
          <a:ext cx="1673228" cy="2476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023">
                  <a:extLst>
                    <a:ext uri="{9D8B030D-6E8A-4147-A177-3AD203B41FA5}">
                      <a16:colId xmlns:a16="http://schemas.microsoft.com/office/drawing/2014/main" val="3731441806"/>
                    </a:ext>
                  </a:extLst>
                </a:gridCol>
                <a:gridCol w="804205">
                  <a:extLst>
                    <a:ext uri="{9D8B030D-6E8A-4147-A177-3AD203B41FA5}">
                      <a16:colId xmlns:a16="http://schemas.microsoft.com/office/drawing/2014/main" val="3942847394"/>
                    </a:ext>
                  </a:extLst>
                </a:gridCol>
              </a:tblGrid>
              <a:tr h="229963">
                <a:tc>
                  <a:txBody>
                    <a:bodyPr/>
                    <a:lstStyle/>
                    <a:p>
                      <a:r>
                        <a:rPr lang="en-US" sz="95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/>
                        <a:t>Unit Price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821663"/>
                  </a:ext>
                </a:extLst>
              </a:tr>
              <a:tr h="222544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tx2"/>
                          </a:solidFill>
                        </a:rPr>
                        <a:t>Door bolt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tx2"/>
                          </a:solidFill>
                        </a:rPr>
                        <a:t>$5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437460"/>
                  </a:ext>
                </a:extLst>
              </a:tr>
              <a:tr h="222544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tx2"/>
                          </a:solidFill>
                        </a:rPr>
                        <a:t>Door alarm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tx2"/>
                          </a:solidFill>
                        </a:rPr>
                        <a:t>$15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166129"/>
                  </a:ext>
                </a:extLst>
              </a:tr>
              <a:tr h="222544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tx2"/>
                          </a:solidFill>
                        </a:rPr>
                        <a:t>ID wristband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tx2"/>
                          </a:solidFill>
                        </a:rPr>
                        <a:t>$15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171405"/>
                  </a:ext>
                </a:extLst>
              </a:tr>
              <a:tr h="356071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tx2"/>
                          </a:solidFill>
                        </a:rPr>
                        <a:t>Tracking device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tx2"/>
                          </a:solidFill>
                        </a:rPr>
                        <a:t>$25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925310"/>
                  </a:ext>
                </a:extLst>
              </a:tr>
              <a:tr h="356071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tx2"/>
                          </a:solidFill>
                        </a:rPr>
                        <a:t>Safety harness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tx2"/>
                          </a:solidFill>
                        </a:rPr>
                        <a:t>$13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068586"/>
                  </a:ext>
                </a:extLst>
              </a:tr>
              <a:tr h="356071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tx2"/>
                          </a:solidFill>
                        </a:rPr>
                        <a:t>Reusable stop 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tx2"/>
                          </a:solidFill>
                        </a:rPr>
                        <a:t>$5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844630"/>
                  </a:ext>
                </a:extLst>
              </a:tr>
              <a:tr h="222544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tx2"/>
                          </a:solidFill>
                        </a:rPr>
                        <a:t>Kit 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tx2"/>
                          </a:solidFill>
                        </a:rPr>
                        <a:t>$3.50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703516"/>
                  </a:ext>
                </a:extLst>
              </a:tr>
              <a:tr h="222544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tx2"/>
                          </a:solidFill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tx2"/>
                          </a:solidFill>
                        </a:rPr>
                        <a:t>$66.50*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390036"/>
                  </a:ext>
                </a:extLst>
              </a:tr>
            </a:tbl>
          </a:graphicData>
        </a:graphic>
      </p:graphicFrame>
      <p:sp>
        <p:nvSpPr>
          <p:cNvPr id="40" name="Text Box 8">
            <a:extLst>
              <a:ext uri="{FF2B5EF4-FFF2-40B4-BE49-F238E27FC236}">
                <a16:creationId xmlns:a16="http://schemas.microsoft.com/office/drawing/2014/main" id="{E44B44D0-756A-524C-9EC7-86F7790CD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4166" y="3578360"/>
            <a:ext cx="1314580" cy="228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altLang="en-US" sz="900">
                <a:solidFill>
                  <a:schemeClr val="tx2"/>
                </a:solidFill>
              </a:rPr>
              <a:t>*Not included: taxes, shipping &amp; handling, printing cost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altLang="en-US" sz="900">
                <a:solidFill>
                  <a:schemeClr val="tx2"/>
                </a:solidFill>
              </a:rPr>
              <a:t>**100 kits plus taxes, shipping &amp; handling, and printing cost = $8,500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altLang="en-US" sz="900">
                <a:solidFill>
                  <a:schemeClr val="tx2"/>
                </a:solidFill>
              </a:rPr>
              <a:t>***Incentives for completion of post-intervention survey = $10 gift card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altLang="en-US" sz="900">
                <a:solidFill>
                  <a:schemeClr val="tx2"/>
                </a:solidFill>
              </a:rPr>
              <a:t>****Protected time for kit assembly and regular data entry is needed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51683D-89C8-0343-BFB4-6BB81E6855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9789" y="1471780"/>
            <a:ext cx="1286164" cy="17148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2AAFA6-C605-164A-8ADF-9FF3FE68F679}"/>
              </a:ext>
            </a:extLst>
          </p:cNvPr>
          <p:cNvSpPr txBox="1"/>
          <p:nvPr/>
        </p:nvSpPr>
        <p:spPr>
          <a:xfrm>
            <a:off x="5665157" y="1526862"/>
            <a:ext cx="1074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rgbClr val="005288"/>
                </a:solidFill>
                <a:highlight>
                  <a:srgbClr val="FFFFFF"/>
                </a:highlight>
                <a:latin typeface="Segoe Print" panose="02000800000000000000" pitchFamily="2" charset="0"/>
                <a:cs typeface="Apple Chancery" panose="03020702040506060504" pitchFamily="66" charset="-79"/>
              </a:rPr>
              <a:t>Original Kit Contents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01B34EB-D09A-E645-85F8-965BC2BC7439}"/>
              </a:ext>
            </a:extLst>
          </p:cNvPr>
          <p:cNvSpPr txBox="1"/>
          <p:nvPr/>
        </p:nvSpPr>
        <p:spPr>
          <a:xfrm>
            <a:off x="7330313" y="1531086"/>
            <a:ext cx="1074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rgbClr val="005288"/>
                </a:solidFill>
                <a:highlight>
                  <a:srgbClr val="FFFFFF"/>
                </a:highlight>
                <a:latin typeface="Segoe Print" panose="02000800000000000000" pitchFamily="2" charset="0"/>
                <a:cs typeface="Apple Chancery" panose="03020702040506060504" pitchFamily="66" charset="-79"/>
              </a:rPr>
              <a:t>Original Kit Logo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BD3CE0-627F-1B48-B35F-328D74EBD1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4702" y="1957065"/>
            <a:ext cx="1673228" cy="934084"/>
          </a:xfrm>
          <a:prstGeom prst="rect">
            <a:avLst/>
          </a:prstGeom>
        </p:spPr>
      </p:pic>
      <p:pic>
        <p:nvPicPr>
          <p:cNvPr id="7" name="Silvia Pereira-Smith_ESCAPE Kits_ FY20IPS_DDDB16B6-4F42-40F8-922D-8AAC907B3D17.mp4">
            <a:hlinkClick r:id="" action="ppaction://media"/>
            <a:extLst>
              <a:ext uri="{FF2B5EF4-FFF2-40B4-BE49-F238E27FC236}">
                <a16:creationId xmlns:a16="http://schemas.microsoft.com/office/drawing/2014/main" id="{465C9C7C-D10A-8F4B-2E0C-C8775B528F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044" y="1566879"/>
            <a:ext cx="1985745" cy="353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University">
      <a:dk1>
        <a:srgbClr val="004771"/>
      </a:dk1>
      <a:lt1>
        <a:srgbClr val="FFFFFF"/>
      </a:lt1>
      <a:dk2>
        <a:srgbClr val="000000"/>
      </a:dk2>
      <a:lt2>
        <a:srgbClr val="FAF8E6"/>
      </a:lt2>
      <a:accent1>
        <a:srgbClr val="0067A0"/>
      </a:accent1>
      <a:accent2>
        <a:srgbClr val="CEE9EB"/>
      </a:accent2>
      <a:accent3>
        <a:srgbClr val="C7722E"/>
      </a:accent3>
      <a:accent4>
        <a:srgbClr val="326E8A"/>
      </a:accent4>
      <a:accent5>
        <a:srgbClr val="82AB3F"/>
      </a:accent5>
      <a:accent6>
        <a:srgbClr val="6DC9D1"/>
      </a:accent6>
      <a:hlink>
        <a:srgbClr val="005C8A"/>
      </a:hlink>
      <a:folHlink>
        <a:srgbClr val="E78835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80" charset="0"/>
            <a:ea typeface="ヒラギノ角ゴ Pro W3" pitchFamily="80" charset="-128"/>
            <a:cs typeface="ヒラギノ角ゴ Pro W3" pitchFamily="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80" charset="0"/>
            <a:ea typeface="ヒラギノ角ゴ Pro W3" pitchFamily="80" charset="-128"/>
            <a:cs typeface="ヒラギノ角ゴ Pro W3" pitchFamily="8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</TotalTime>
  <Words>554</Words>
  <Application>Microsoft Macintosh PowerPoint</Application>
  <PresentationFormat>Custom</PresentationFormat>
  <Paragraphs>69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Segoe Print</vt:lpstr>
      <vt:lpstr>Blank Presentation</vt:lpstr>
      <vt:lpstr>PowerPoint Presentation</vt:lpstr>
    </vt:vector>
  </TitlesOfParts>
  <Company>Medical University of 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Educational Technology Services</dc:creator>
  <cp:lastModifiedBy>Pereira-Smith, Silvia</cp:lastModifiedBy>
  <cp:revision>139</cp:revision>
  <cp:lastPrinted>2018-04-10T17:43:44Z</cp:lastPrinted>
  <dcterms:created xsi:type="dcterms:W3CDTF">2009-01-08T19:21:07Z</dcterms:created>
  <dcterms:modified xsi:type="dcterms:W3CDTF">2024-07-11T14:35:26Z</dcterms:modified>
</cp:coreProperties>
</file>