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2" r:id="rId4"/>
    <p:sldId id="269" r:id="rId5"/>
    <p:sldId id="258" r:id="rId6"/>
    <p:sldId id="275" r:id="rId7"/>
    <p:sldId id="278" r:id="rId8"/>
    <p:sldId id="276" r:id="rId9"/>
    <p:sldId id="277" r:id="rId10"/>
    <p:sldId id="279" r:id="rId11"/>
    <p:sldId id="280" r:id="rId12"/>
    <p:sldId id="261" r:id="rId13"/>
    <p:sldId id="2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D0BCD-A5B4-C777-9A1F-EC1CA4D27B24}" v="925" dt="2022-09-02T19:36:18.012"/>
    <p1510:client id="{1DC1B91C-EC24-40C0-BFAA-835CDBE8CE53}" v="1707" dt="2022-08-06T14:29:48.506"/>
    <p1510:client id="{38009E89-9403-F9ED-57E0-3AF40F863B2E}" v="1" dt="2022-08-24T00:48:09.740"/>
    <p1510:client id="{3BDA4542-2682-2234-1DAE-1B724BC26655}" v="432" dt="2022-08-29T01:21:38.649"/>
    <p1510:client id="{5878914F-2FF0-414D-90B4-081D57226988}" v="6" dt="2022-08-31T11:43:53.413"/>
    <p1510:client id="{5D04484D-70DB-4F57-B73D-581D5D1929F2}" v="63" dt="2022-08-23T12:12:40.162"/>
    <p1510:client id="{60BD2E2E-7631-DCE4-60EB-D4441FB9482D}" v="1562" dt="2022-08-21T14:38:26.048"/>
    <p1510:client id="{6D2ABBF6-E34C-337D-C35D-2384B5120F9E}" v="1325" dt="2022-08-24T12:55:15.960"/>
    <p1510:client id="{80555C3D-F9B9-4B3E-91CE-9FD38416181F}" v="1571" dt="2022-09-02T02:46:53.325"/>
    <p1510:client id="{85F21E5C-B1C0-C794-0405-04CED9420AC5}" v="184" dt="2022-09-02T20:26:23.081"/>
    <p1510:client id="{8EE0A50B-6A6F-B53E-893E-3D76A98D0217}" v="2" dt="2022-08-28T11:39:44.131"/>
    <p1510:client id="{9927018B-BA8A-488E-8075-5AF17945AA16}" v="127" dt="2022-08-21T20:41:24.243"/>
    <p1510:client id="{C3ACB3DE-7E17-4C41-BFB3-981A79FB014D}" v="62" dt="2022-08-20T14:56:46.980"/>
    <p1510:client id="{C9057696-45AE-40EE-91FA-6154E5F92AFC}" v="104" dt="2022-09-02T11:35:21.951"/>
    <p1510:client id="{DE761010-D3CD-4B39-ADBE-C01B725B016B}" v="78" dt="2022-08-18T11:51:30.383"/>
    <p1510:client id="{F93FE9F9-193F-7E7D-907B-3FAFF948FA4E}" v="577" dt="2022-08-26T18:18:16.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Matthew" userId="S::mad221@musc.edu::7757966a-3812-4b66-b356-52015c4bf5da" providerId="AD" clId="Web-{5878914F-2FF0-414D-90B4-081D57226988}"/>
    <pc:docChg chg="addSld modSld sldOrd">
      <pc:chgData name="Davis, Matthew" userId="S::mad221@musc.edu::7757966a-3812-4b66-b356-52015c4bf5da" providerId="AD" clId="Web-{5878914F-2FF0-414D-90B4-081D57226988}" dt="2022-08-31T11:43:53.272" v="4" actId="1076"/>
      <pc:docMkLst>
        <pc:docMk/>
      </pc:docMkLst>
      <pc:sldChg chg="ord">
        <pc:chgData name="Davis, Matthew" userId="S::mad221@musc.edu::7757966a-3812-4b66-b356-52015c4bf5da" providerId="AD" clId="Web-{5878914F-2FF0-414D-90B4-081D57226988}" dt="2022-08-31T11:36:33.731" v="2"/>
        <pc:sldMkLst>
          <pc:docMk/>
          <pc:sldMk cId="2598451450" sldId="274"/>
        </pc:sldMkLst>
      </pc:sldChg>
      <pc:sldChg chg="modSp">
        <pc:chgData name="Davis, Matthew" userId="S::mad221@musc.edu::7757966a-3812-4b66-b356-52015c4bf5da" providerId="AD" clId="Web-{5878914F-2FF0-414D-90B4-081D57226988}" dt="2022-08-31T11:35:34.808" v="0" actId="1076"/>
        <pc:sldMkLst>
          <pc:docMk/>
          <pc:sldMk cId="1010172649" sldId="275"/>
        </pc:sldMkLst>
        <pc:picChg chg="mod">
          <ac:chgData name="Davis, Matthew" userId="S::mad221@musc.edu::7757966a-3812-4b66-b356-52015c4bf5da" providerId="AD" clId="Web-{5878914F-2FF0-414D-90B4-081D57226988}" dt="2022-08-31T11:35:34.808" v="0" actId="1076"/>
          <ac:picMkLst>
            <pc:docMk/>
            <pc:sldMk cId="1010172649" sldId="275"/>
            <ac:picMk id="4" creationId="{41466737-8ADB-4E68-9950-5FB808CBFB9F}"/>
          </ac:picMkLst>
        </pc:picChg>
      </pc:sldChg>
      <pc:sldChg chg="addSp delSp modSp new">
        <pc:chgData name="Davis, Matthew" userId="S::mad221@musc.edu::7757966a-3812-4b66-b356-52015c4bf5da" providerId="AD" clId="Web-{5878914F-2FF0-414D-90B4-081D57226988}" dt="2022-08-31T11:43:53.272" v="4" actId="1076"/>
        <pc:sldMkLst>
          <pc:docMk/>
          <pc:sldMk cId="2100476266" sldId="276"/>
        </pc:sldMkLst>
        <pc:spChg chg="del">
          <ac:chgData name="Davis, Matthew" userId="S::mad221@musc.edu::7757966a-3812-4b66-b356-52015c4bf5da" providerId="AD" clId="Web-{5878914F-2FF0-414D-90B4-081D57226988}" dt="2022-08-31T11:43:51.585" v="3"/>
          <ac:spMkLst>
            <pc:docMk/>
            <pc:sldMk cId="2100476266" sldId="276"/>
            <ac:spMk id="3" creationId="{365A0EF3-5123-D50C-5A25-AC6D109AC20C}"/>
          </ac:spMkLst>
        </pc:spChg>
        <pc:picChg chg="add mod ord">
          <ac:chgData name="Davis, Matthew" userId="S::mad221@musc.edu::7757966a-3812-4b66-b356-52015c4bf5da" providerId="AD" clId="Web-{5878914F-2FF0-414D-90B4-081D57226988}" dt="2022-08-31T11:43:53.272" v="4" actId="1076"/>
          <ac:picMkLst>
            <pc:docMk/>
            <pc:sldMk cId="2100476266" sldId="276"/>
            <ac:picMk id="4" creationId="{61573C89-DB83-B66B-C6DD-0A2B622AD844}"/>
          </ac:picMkLst>
        </pc:picChg>
      </pc:sldChg>
    </pc:docChg>
  </pc:docChgLst>
  <pc:docChgLst>
    <pc:chgData name="Davis, Matthew" userId="S::mad221@musc.edu::7757966a-3812-4b66-b356-52015c4bf5da" providerId="AD" clId="Web-{80555C3D-F9B9-4B3E-91CE-9FD38416181F}"/>
    <pc:docChg chg="addSld delSld modSld sldOrd">
      <pc:chgData name="Davis, Matthew" userId="S::mad221@musc.edu::7757966a-3812-4b66-b356-52015c4bf5da" providerId="AD" clId="Web-{80555C3D-F9B9-4B3E-91CE-9FD38416181F}" dt="2022-09-02T02:46:53.325" v="1224" actId="1076"/>
      <pc:docMkLst>
        <pc:docMk/>
      </pc:docMkLst>
      <pc:sldChg chg="ord">
        <pc:chgData name="Davis, Matthew" userId="S::mad221@musc.edu::7757966a-3812-4b66-b356-52015c4bf5da" providerId="AD" clId="Web-{80555C3D-F9B9-4B3E-91CE-9FD38416181F}" dt="2022-09-02T02:38:26.949" v="1027"/>
        <pc:sldMkLst>
          <pc:docMk/>
          <pc:sldMk cId="3480144864" sldId="258"/>
        </pc:sldMkLst>
      </pc:sldChg>
      <pc:sldChg chg="modSp">
        <pc:chgData name="Davis, Matthew" userId="S::mad221@musc.edu::7757966a-3812-4b66-b356-52015c4bf5da" providerId="AD" clId="Web-{80555C3D-F9B9-4B3E-91CE-9FD38416181F}" dt="2022-09-02T02:45:16.431" v="1137" actId="1076"/>
        <pc:sldMkLst>
          <pc:docMk/>
          <pc:sldMk cId="1249551181" sldId="261"/>
        </pc:sldMkLst>
        <pc:spChg chg="mod">
          <ac:chgData name="Davis, Matthew" userId="S::mad221@musc.edu::7757966a-3812-4b66-b356-52015c4bf5da" providerId="AD" clId="Web-{80555C3D-F9B9-4B3E-91CE-9FD38416181F}" dt="2022-09-02T02:45:16.431" v="1137" actId="1076"/>
          <ac:spMkLst>
            <pc:docMk/>
            <pc:sldMk cId="1249551181" sldId="261"/>
            <ac:spMk id="3" creationId="{BE5DF09B-BFA1-A2F3-6134-3496A90C78A8}"/>
          </ac:spMkLst>
        </pc:spChg>
      </pc:sldChg>
      <pc:sldChg chg="ord">
        <pc:chgData name="Davis, Matthew" userId="S::mad221@musc.edu::7757966a-3812-4b66-b356-52015c4bf5da" providerId="AD" clId="Web-{80555C3D-F9B9-4B3E-91CE-9FD38416181F}" dt="2022-09-02T02:45:22.353" v="1138"/>
        <pc:sldMkLst>
          <pc:docMk/>
          <pc:sldMk cId="4196210322" sldId="270"/>
        </pc:sldMkLst>
      </pc:sldChg>
      <pc:sldChg chg="addSp delSp modSp">
        <pc:chgData name="Davis, Matthew" userId="S::mad221@musc.edu::7757966a-3812-4b66-b356-52015c4bf5da" providerId="AD" clId="Web-{80555C3D-F9B9-4B3E-91CE-9FD38416181F}" dt="2022-09-02T01:40:09.747" v="567" actId="1076"/>
        <pc:sldMkLst>
          <pc:docMk/>
          <pc:sldMk cId="1010172649" sldId="275"/>
        </pc:sldMkLst>
        <pc:spChg chg="add mod">
          <ac:chgData name="Davis, Matthew" userId="S::mad221@musc.edu::7757966a-3812-4b66-b356-52015c4bf5da" providerId="AD" clId="Web-{80555C3D-F9B9-4B3E-91CE-9FD38416181F}" dt="2022-09-02T00:55:57.875" v="86" actId="20577"/>
          <ac:spMkLst>
            <pc:docMk/>
            <pc:sldMk cId="1010172649" sldId="275"/>
            <ac:spMk id="3" creationId="{2E1F50D9-ADC7-1E56-129E-C56477A1A86D}"/>
          </ac:spMkLst>
        </pc:spChg>
        <pc:spChg chg="mod">
          <ac:chgData name="Davis, Matthew" userId="S::mad221@musc.edu::7757966a-3812-4b66-b356-52015c4bf5da" providerId="AD" clId="Web-{80555C3D-F9B9-4B3E-91CE-9FD38416181F}" dt="2022-09-02T01:00:06.429" v="274" actId="20577"/>
          <ac:spMkLst>
            <pc:docMk/>
            <pc:sldMk cId="1010172649" sldId="275"/>
            <ac:spMk id="5" creationId="{8D556ABF-B491-3823-DBA8-5677678D253F}"/>
          </ac:spMkLst>
        </pc:spChg>
        <pc:picChg chg="mod">
          <ac:chgData name="Davis, Matthew" userId="S::mad221@musc.edu::7757966a-3812-4b66-b356-52015c4bf5da" providerId="AD" clId="Web-{80555C3D-F9B9-4B3E-91CE-9FD38416181F}" dt="2022-09-02T01:40:09.747" v="567" actId="1076"/>
          <ac:picMkLst>
            <pc:docMk/>
            <pc:sldMk cId="1010172649" sldId="275"/>
            <ac:picMk id="4" creationId="{41466737-8ADB-4E68-9950-5FB808CBFB9F}"/>
          </ac:picMkLst>
        </pc:picChg>
        <pc:picChg chg="add mod">
          <ac:chgData name="Davis, Matthew" userId="S::mad221@musc.edu::7757966a-3812-4b66-b356-52015c4bf5da" providerId="AD" clId="Web-{80555C3D-F9B9-4B3E-91CE-9FD38416181F}" dt="2022-09-02T01:40:08.091" v="566" actId="1076"/>
          <ac:picMkLst>
            <pc:docMk/>
            <pc:sldMk cId="1010172649" sldId="275"/>
            <ac:picMk id="6" creationId="{A31A5776-FB41-EE5F-DF92-C7DBE82DDCCC}"/>
          </ac:picMkLst>
        </pc:picChg>
        <pc:picChg chg="add del mod">
          <ac:chgData name="Davis, Matthew" userId="S::mad221@musc.edu::7757966a-3812-4b66-b356-52015c4bf5da" providerId="AD" clId="Web-{80555C3D-F9B9-4B3E-91CE-9FD38416181F}" dt="2022-09-02T00:57:59.550" v="106"/>
          <ac:picMkLst>
            <pc:docMk/>
            <pc:sldMk cId="1010172649" sldId="275"/>
            <ac:picMk id="7" creationId="{F0D01DC5-170F-6CAE-FEF9-F935B7119131}"/>
          </ac:picMkLst>
        </pc:picChg>
      </pc:sldChg>
      <pc:sldChg chg="addSp delSp modSp">
        <pc:chgData name="Davis, Matthew" userId="S::mad221@musc.edu::7757966a-3812-4b66-b356-52015c4bf5da" providerId="AD" clId="Web-{80555C3D-F9B9-4B3E-91CE-9FD38416181F}" dt="2022-09-02T01:43:04.675" v="630" actId="1076"/>
        <pc:sldMkLst>
          <pc:docMk/>
          <pc:sldMk cId="2100476266" sldId="276"/>
        </pc:sldMkLst>
        <pc:spChg chg="mod">
          <ac:chgData name="Davis, Matthew" userId="S::mad221@musc.edu::7757966a-3812-4b66-b356-52015c4bf5da" providerId="AD" clId="Web-{80555C3D-F9B9-4B3E-91CE-9FD38416181F}" dt="2022-09-02T01:43:03.269" v="629" actId="20577"/>
          <ac:spMkLst>
            <pc:docMk/>
            <pc:sldMk cId="2100476266" sldId="276"/>
            <ac:spMk id="2" creationId="{E226DE51-641C-6776-2F66-B1E481AF3107}"/>
          </ac:spMkLst>
        </pc:spChg>
        <pc:picChg chg="add del mod">
          <ac:chgData name="Davis, Matthew" userId="S::mad221@musc.edu::7757966a-3812-4b66-b356-52015c4bf5da" providerId="AD" clId="Web-{80555C3D-F9B9-4B3E-91CE-9FD38416181F}" dt="2022-09-02T01:39:46.340" v="556"/>
          <ac:picMkLst>
            <pc:docMk/>
            <pc:sldMk cId="2100476266" sldId="276"/>
            <ac:picMk id="3" creationId="{839495C7-8E67-FB91-42B7-541C6416D64B}"/>
          </ac:picMkLst>
        </pc:picChg>
        <pc:picChg chg="mod">
          <ac:chgData name="Davis, Matthew" userId="S::mad221@musc.edu::7757966a-3812-4b66-b356-52015c4bf5da" providerId="AD" clId="Web-{80555C3D-F9B9-4B3E-91CE-9FD38416181F}" dt="2022-09-02T01:39:55.168" v="561" actId="14100"/>
          <ac:picMkLst>
            <pc:docMk/>
            <pc:sldMk cId="2100476266" sldId="276"/>
            <ac:picMk id="4" creationId="{61573C89-DB83-B66B-C6DD-0A2B622AD844}"/>
          </ac:picMkLst>
        </pc:picChg>
        <pc:picChg chg="add mod">
          <ac:chgData name="Davis, Matthew" userId="S::mad221@musc.edu::7757966a-3812-4b66-b356-52015c4bf5da" providerId="AD" clId="Web-{80555C3D-F9B9-4B3E-91CE-9FD38416181F}" dt="2022-09-02T01:43:04.675" v="630" actId="1076"/>
          <ac:picMkLst>
            <pc:docMk/>
            <pc:sldMk cId="2100476266" sldId="276"/>
            <ac:picMk id="5" creationId="{682050E0-3E13-862B-BD46-017A41C4B48D}"/>
          </ac:picMkLst>
        </pc:picChg>
      </pc:sldChg>
      <pc:sldChg chg="addSp delSp modSp new mod setBg setClrOvrMap">
        <pc:chgData name="Davis, Matthew" userId="S::mad221@musc.edu::7757966a-3812-4b66-b356-52015c4bf5da" providerId="AD" clId="Web-{80555C3D-F9B9-4B3E-91CE-9FD38416181F}" dt="2022-09-02T01:47:17.497" v="772" actId="20577"/>
        <pc:sldMkLst>
          <pc:docMk/>
          <pc:sldMk cId="1524860993" sldId="277"/>
        </pc:sldMkLst>
        <pc:spChg chg="mod">
          <ac:chgData name="Davis, Matthew" userId="S::mad221@musc.edu::7757966a-3812-4b66-b356-52015c4bf5da" providerId="AD" clId="Web-{80555C3D-F9B9-4B3E-91CE-9FD38416181F}" dt="2022-09-02T00:15:58.014" v="62" actId="1076"/>
          <ac:spMkLst>
            <pc:docMk/>
            <pc:sldMk cId="1524860993" sldId="277"/>
            <ac:spMk id="2" creationId="{87CC346E-6182-49A7-D6F5-DA97B98C8473}"/>
          </ac:spMkLst>
        </pc:spChg>
        <pc:spChg chg="del">
          <ac:chgData name="Davis, Matthew" userId="S::mad221@musc.edu::7757966a-3812-4b66-b356-52015c4bf5da" providerId="AD" clId="Web-{80555C3D-F9B9-4B3E-91CE-9FD38416181F}" dt="2022-09-02T00:05:53.653" v="1"/>
          <ac:spMkLst>
            <pc:docMk/>
            <pc:sldMk cId="1524860993" sldId="277"/>
            <ac:spMk id="3" creationId="{3B42B1DD-142D-6A94-E1A0-061579479F05}"/>
          </ac:spMkLst>
        </pc:spChg>
        <pc:spChg chg="add mod">
          <ac:chgData name="Davis, Matthew" userId="S::mad221@musc.edu::7757966a-3812-4b66-b356-52015c4bf5da" providerId="AD" clId="Web-{80555C3D-F9B9-4B3E-91CE-9FD38416181F}" dt="2022-09-02T01:47:17.497" v="772" actId="20577"/>
          <ac:spMkLst>
            <pc:docMk/>
            <pc:sldMk cId="1524860993" sldId="277"/>
            <ac:spMk id="8" creationId="{55EB762D-7B63-1F09-145F-27D89F36AD1A}"/>
          </ac:spMkLst>
        </pc:spChg>
        <pc:spChg chg="add">
          <ac:chgData name="Davis, Matthew" userId="S::mad221@musc.edu::7757966a-3812-4b66-b356-52015c4bf5da" providerId="AD" clId="Web-{80555C3D-F9B9-4B3E-91CE-9FD38416181F}" dt="2022-09-02T00:14:45.028" v="12"/>
          <ac:spMkLst>
            <pc:docMk/>
            <pc:sldMk cId="1524860993" sldId="277"/>
            <ac:spMk id="11" creationId="{6697F791-5FFA-4164-899F-EB52EA72B024}"/>
          </ac:spMkLst>
        </pc:spChg>
        <pc:spChg chg="add">
          <ac:chgData name="Davis, Matthew" userId="S::mad221@musc.edu::7757966a-3812-4b66-b356-52015c4bf5da" providerId="AD" clId="Web-{80555C3D-F9B9-4B3E-91CE-9FD38416181F}" dt="2022-09-02T00:14:45.028" v="12"/>
          <ac:spMkLst>
            <pc:docMk/>
            <pc:sldMk cId="1524860993" sldId="277"/>
            <ac:spMk id="15" creationId="{B773AB25-A422-41AA-9737-5E04C1966DE1}"/>
          </ac:spMkLst>
        </pc:spChg>
        <pc:grpChg chg="add">
          <ac:chgData name="Davis, Matthew" userId="S::mad221@musc.edu::7757966a-3812-4b66-b356-52015c4bf5da" providerId="AD" clId="Web-{80555C3D-F9B9-4B3E-91CE-9FD38416181F}" dt="2022-09-02T00:14:45.028" v="12"/>
          <ac:grpSpMkLst>
            <pc:docMk/>
            <pc:sldMk cId="1524860993" sldId="277"/>
            <ac:grpSpMk id="19" creationId="{6AD0D387-1584-4477-B5F8-52B50D4F2205}"/>
          </ac:grpSpMkLst>
        </pc:grpChg>
        <pc:picChg chg="add mod ord">
          <ac:chgData name="Davis, Matthew" userId="S::mad221@musc.edu::7757966a-3812-4b66-b356-52015c4bf5da" providerId="AD" clId="Web-{80555C3D-F9B9-4B3E-91CE-9FD38416181F}" dt="2022-09-02T00:14:45.028" v="12"/>
          <ac:picMkLst>
            <pc:docMk/>
            <pc:sldMk cId="1524860993" sldId="277"/>
            <ac:picMk id="4" creationId="{2DCBF035-F94D-629A-A618-8D4755665C1E}"/>
          </ac:picMkLst>
        </pc:picChg>
        <pc:picChg chg="add">
          <ac:chgData name="Davis, Matthew" userId="S::mad221@musc.edu::7757966a-3812-4b66-b356-52015c4bf5da" providerId="AD" clId="Web-{80555C3D-F9B9-4B3E-91CE-9FD38416181F}" dt="2022-09-02T00:14:45.028" v="12"/>
          <ac:picMkLst>
            <pc:docMk/>
            <pc:sldMk cId="1524860993" sldId="277"/>
            <ac:picMk id="13" creationId="{4E28A1A9-FB81-4816-AAEA-C3B430946951}"/>
          </ac:picMkLst>
        </pc:picChg>
        <pc:picChg chg="add">
          <ac:chgData name="Davis, Matthew" userId="S::mad221@musc.edu::7757966a-3812-4b66-b356-52015c4bf5da" providerId="AD" clId="Web-{80555C3D-F9B9-4B3E-91CE-9FD38416181F}" dt="2022-09-02T00:14:45.028" v="12"/>
          <ac:picMkLst>
            <pc:docMk/>
            <pc:sldMk cId="1524860993" sldId="277"/>
            <ac:picMk id="17" creationId="{AF0552B8-DE8C-40DF-B29F-1728E6A10619}"/>
          </ac:picMkLst>
        </pc:picChg>
      </pc:sldChg>
      <pc:sldChg chg="addSp delSp modSp new mod setBg">
        <pc:chgData name="Davis, Matthew" userId="S::mad221@musc.edu::7757966a-3812-4b66-b356-52015c4bf5da" providerId="AD" clId="Web-{80555C3D-F9B9-4B3E-91CE-9FD38416181F}" dt="2022-09-02T01:42:37.534" v="597" actId="20577"/>
        <pc:sldMkLst>
          <pc:docMk/>
          <pc:sldMk cId="2167728358" sldId="278"/>
        </pc:sldMkLst>
        <pc:spChg chg="mod">
          <ac:chgData name="Davis, Matthew" userId="S::mad221@musc.edu::7757966a-3812-4b66-b356-52015c4bf5da" providerId="AD" clId="Web-{80555C3D-F9B9-4B3E-91CE-9FD38416181F}" dt="2022-09-02T01:20:01.204" v="330" actId="1076"/>
          <ac:spMkLst>
            <pc:docMk/>
            <pc:sldMk cId="2167728358" sldId="278"/>
            <ac:spMk id="2" creationId="{352E8ADE-BDC4-7D25-46DF-816250EACFD0}"/>
          </ac:spMkLst>
        </pc:spChg>
        <pc:spChg chg="del">
          <ac:chgData name="Davis, Matthew" userId="S::mad221@musc.edu::7757966a-3812-4b66-b356-52015c4bf5da" providerId="AD" clId="Web-{80555C3D-F9B9-4B3E-91CE-9FD38416181F}" dt="2022-09-02T01:19:09.843" v="291"/>
          <ac:spMkLst>
            <pc:docMk/>
            <pc:sldMk cId="2167728358" sldId="278"/>
            <ac:spMk id="3" creationId="{507ADFA3-E2C4-AC93-5DAC-0A0B76AC547D}"/>
          </ac:spMkLst>
        </pc:spChg>
        <pc:spChg chg="add del">
          <ac:chgData name="Davis, Matthew" userId="S::mad221@musc.edu::7757966a-3812-4b66-b356-52015c4bf5da" providerId="AD" clId="Web-{80555C3D-F9B9-4B3E-91CE-9FD38416181F}" dt="2022-09-02T01:19:46.750" v="325"/>
          <ac:spMkLst>
            <pc:docMk/>
            <pc:sldMk cId="2167728358" sldId="278"/>
            <ac:spMk id="8" creationId="{1B8371E9-9C28-DA41-F57A-AEDA74E32C9D}"/>
          </ac:spMkLst>
        </pc:spChg>
        <pc:spChg chg="add mod">
          <ac:chgData name="Davis, Matthew" userId="S::mad221@musc.edu::7757966a-3812-4b66-b356-52015c4bf5da" providerId="AD" clId="Web-{80555C3D-F9B9-4B3E-91CE-9FD38416181F}" dt="2022-09-02T01:42:37.534" v="597" actId="20577"/>
          <ac:spMkLst>
            <pc:docMk/>
            <pc:sldMk cId="2167728358" sldId="278"/>
            <ac:spMk id="10" creationId="{DE4AA72F-73EE-6BF8-0A55-515929499075}"/>
          </ac:spMkLst>
        </pc:spChg>
        <pc:picChg chg="add mod ord">
          <ac:chgData name="Davis, Matthew" userId="S::mad221@musc.edu::7757966a-3812-4b66-b356-52015c4bf5da" providerId="AD" clId="Web-{80555C3D-F9B9-4B3E-91CE-9FD38416181F}" dt="2022-09-02T01:36:44.552" v="538" actId="14100"/>
          <ac:picMkLst>
            <pc:docMk/>
            <pc:sldMk cId="2167728358" sldId="278"/>
            <ac:picMk id="4" creationId="{858F5FF6-FEE0-A079-E574-CB0FF3B43D5B}"/>
          </ac:picMkLst>
        </pc:picChg>
        <pc:picChg chg="add mod">
          <ac:chgData name="Davis, Matthew" userId="S::mad221@musc.edu::7757966a-3812-4b66-b356-52015c4bf5da" providerId="AD" clId="Web-{80555C3D-F9B9-4B3E-91CE-9FD38416181F}" dt="2022-09-02T01:36:45.334" v="539" actId="1076"/>
          <ac:picMkLst>
            <pc:docMk/>
            <pc:sldMk cId="2167728358" sldId="278"/>
            <ac:picMk id="5" creationId="{35D353A3-8603-6C3E-2C12-687634CD39B8}"/>
          </ac:picMkLst>
        </pc:picChg>
      </pc:sldChg>
      <pc:sldChg chg="addSp delSp modSp new">
        <pc:chgData name="Davis, Matthew" userId="S::mad221@musc.edu::7757966a-3812-4b66-b356-52015c4bf5da" providerId="AD" clId="Web-{80555C3D-F9B9-4B3E-91CE-9FD38416181F}" dt="2022-09-02T02:46:53.325" v="1224" actId="1076"/>
        <pc:sldMkLst>
          <pc:docMk/>
          <pc:sldMk cId="3377657628" sldId="279"/>
        </pc:sldMkLst>
        <pc:spChg chg="mod">
          <ac:chgData name="Davis, Matthew" userId="S::mad221@musc.edu::7757966a-3812-4b66-b356-52015c4bf5da" providerId="AD" clId="Web-{80555C3D-F9B9-4B3E-91CE-9FD38416181F}" dt="2022-09-02T02:45:47.260" v="1148" actId="1076"/>
          <ac:spMkLst>
            <pc:docMk/>
            <pc:sldMk cId="3377657628" sldId="279"/>
            <ac:spMk id="2" creationId="{A70E1CDF-3DA1-B0EC-98E8-8D00C29D96AB}"/>
          </ac:spMkLst>
        </pc:spChg>
        <pc:spChg chg="del">
          <ac:chgData name="Davis, Matthew" userId="S::mad221@musc.edu::7757966a-3812-4b66-b356-52015c4bf5da" providerId="AD" clId="Web-{80555C3D-F9B9-4B3E-91CE-9FD38416181F}" dt="2022-09-02T02:15:05.341" v="774"/>
          <ac:spMkLst>
            <pc:docMk/>
            <pc:sldMk cId="3377657628" sldId="279"/>
            <ac:spMk id="3" creationId="{B356DC77-89ED-A045-436A-5974C65DF389}"/>
          </ac:spMkLst>
        </pc:spChg>
        <pc:spChg chg="add mod">
          <ac:chgData name="Davis, Matthew" userId="S::mad221@musc.edu::7757966a-3812-4b66-b356-52015c4bf5da" providerId="AD" clId="Web-{80555C3D-F9B9-4B3E-91CE-9FD38416181F}" dt="2022-09-02T02:46:50.044" v="1221" actId="20577"/>
          <ac:spMkLst>
            <pc:docMk/>
            <pc:sldMk cId="3377657628" sldId="279"/>
            <ac:spMk id="9" creationId="{C6513C5A-C081-E102-678E-2866F0DF1418}"/>
          </ac:spMkLst>
        </pc:spChg>
        <pc:spChg chg="add mod">
          <ac:chgData name="Davis, Matthew" userId="S::mad221@musc.edu::7757966a-3812-4b66-b356-52015c4bf5da" providerId="AD" clId="Web-{80555C3D-F9B9-4B3E-91CE-9FD38416181F}" dt="2022-09-02T02:37:33.869" v="1017" actId="14100"/>
          <ac:spMkLst>
            <pc:docMk/>
            <pc:sldMk cId="3377657628" sldId="279"/>
            <ac:spMk id="11" creationId="{AE967942-EDFE-2A4A-E06C-DD247B641521}"/>
          </ac:spMkLst>
        </pc:spChg>
        <pc:picChg chg="add mod ord">
          <ac:chgData name="Davis, Matthew" userId="S::mad221@musc.edu::7757966a-3812-4b66-b356-52015c4bf5da" providerId="AD" clId="Web-{80555C3D-F9B9-4B3E-91CE-9FD38416181F}" dt="2022-09-02T02:46:51.106" v="1222" actId="1076"/>
          <ac:picMkLst>
            <pc:docMk/>
            <pc:sldMk cId="3377657628" sldId="279"/>
            <ac:picMk id="4" creationId="{3C6665CD-538D-EC2E-8B1D-7BE0A6C55D50}"/>
          </ac:picMkLst>
        </pc:picChg>
        <pc:picChg chg="add mod">
          <ac:chgData name="Davis, Matthew" userId="S::mad221@musc.edu::7757966a-3812-4b66-b356-52015c4bf5da" providerId="AD" clId="Web-{80555C3D-F9B9-4B3E-91CE-9FD38416181F}" dt="2022-09-02T02:37:37.057" v="1019" actId="14100"/>
          <ac:picMkLst>
            <pc:docMk/>
            <pc:sldMk cId="3377657628" sldId="279"/>
            <ac:picMk id="5" creationId="{6F98F10E-5D95-DB8B-E2DF-0E438C2A2CEA}"/>
          </ac:picMkLst>
        </pc:picChg>
        <pc:picChg chg="add mod">
          <ac:chgData name="Davis, Matthew" userId="S::mad221@musc.edu::7757966a-3812-4b66-b356-52015c4bf5da" providerId="AD" clId="Web-{80555C3D-F9B9-4B3E-91CE-9FD38416181F}" dt="2022-09-02T02:37:37.682" v="1020" actId="1076"/>
          <ac:picMkLst>
            <pc:docMk/>
            <pc:sldMk cId="3377657628" sldId="279"/>
            <ac:picMk id="6" creationId="{A62EB359-A3B2-20B7-933E-73FAFA6040C8}"/>
          </ac:picMkLst>
        </pc:picChg>
        <pc:picChg chg="add mod">
          <ac:chgData name="Davis, Matthew" userId="S::mad221@musc.edu::7757966a-3812-4b66-b356-52015c4bf5da" providerId="AD" clId="Web-{80555C3D-F9B9-4B3E-91CE-9FD38416181F}" dt="2022-09-02T02:46:53.325" v="1224" actId="1076"/>
          <ac:picMkLst>
            <pc:docMk/>
            <pc:sldMk cId="3377657628" sldId="279"/>
            <ac:picMk id="7" creationId="{52DBAB4C-C6EB-81FD-07B8-8AC54CA06CB4}"/>
          </ac:picMkLst>
        </pc:picChg>
        <pc:picChg chg="add mod">
          <ac:chgData name="Davis, Matthew" userId="S::mad221@musc.edu::7757966a-3812-4b66-b356-52015c4bf5da" providerId="AD" clId="Web-{80555C3D-F9B9-4B3E-91CE-9FD38416181F}" dt="2022-09-02T02:46:52.059" v="1223" actId="1076"/>
          <ac:picMkLst>
            <pc:docMk/>
            <pc:sldMk cId="3377657628" sldId="279"/>
            <ac:picMk id="8" creationId="{F4E82462-BC69-362B-76A1-288D27053CAF}"/>
          </ac:picMkLst>
        </pc:picChg>
        <pc:picChg chg="add del mod">
          <ac:chgData name="Davis, Matthew" userId="S::mad221@musc.edu::7757966a-3812-4b66-b356-52015c4bf5da" providerId="AD" clId="Web-{80555C3D-F9B9-4B3E-91CE-9FD38416181F}" dt="2022-09-02T02:35:59.991" v="938"/>
          <ac:picMkLst>
            <pc:docMk/>
            <pc:sldMk cId="3377657628" sldId="279"/>
            <ac:picMk id="10" creationId="{264DA1D2-9CBC-8BDE-6B08-45DFE5A43786}"/>
          </ac:picMkLst>
        </pc:picChg>
      </pc:sldChg>
      <pc:sldChg chg="add del">
        <pc:chgData name="Davis, Matthew" userId="S::mad221@musc.edu::7757966a-3812-4b66-b356-52015c4bf5da" providerId="AD" clId="Web-{80555C3D-F9B9-4B3E-91CE-9FD38416181F}" dt="2022-09-02T02:38:15.558" v="1026"/>
        <pc:sldMkLst>
          <pc:docMk/>
          <pc:sldMk cId="2062163348" sldId="280"/>
        </pc:sldMkLst>
      </pc:sldChg>
    </pc:docChg>
  </pc:docChgLst>
  <pc:docChgLst>
    <pc:chgData name="Davis, Matthew" userId="S::mad221@musc.edu::7757966a-3812-4b66-b356-52015c4bf5da" providerId="AD" clId="Web-{85F21E5C-B1C0-C794-0405-04CED9420AC5}"/>
    <pc:docChg chg="modSld">
      <pc:chgData name="Davis, Matthew" userId="S::mad221@musc.edu::7757966a-3812-4b66-b356-52015c4bf5da" providerId="AD" clId="Web-{85F21E5C-B1C0-C794-0405-04CED9420AC5}" dt="2022-09-02T20:26:43.238" v="184"/>
      <pc:docMkLst>
        <pc:docMk/>
      </pc:docMkLst>
      <pc:sldChg chg="addSp modSp mod setBg">
        <pc:chgData name="Davis, Matthew" userId="S::mad221@musc.edu::7757966a-3812-4b66-b356-52015c4bf5da" providerId="AD" clId="Web-{85F21E5C-B1C0-C794-0405-04CED9420AC5}" dt="2022-09-02T20:26:43.238" v="184"/>
        <pc:sldMkLst>
          <pc:docMk/>
          <pc:sldMk cId="3856144342" sldId="256"/>
        </pc:sldMkLst>
        <pc:spChg chg="mod">
          <ac:chgData name="Davis, Matthew" userId="S::mad221@musc.edu::7757966a-3812-4b66-b356-52015c4bf5da" providerId="AD" clId="Web-{85F21E5C-B1C0-C794-0405-04CED9420AC5}" dt="2022-09-02T20:26:43.238" v="184"/>
          <ac:spMkLst>
            <pc:docMk/>
            <pc:sldMk cId="3856144342" sldId="256"/>
            <ac:spMk id="2" creationId="{00000000-0000-0000-0000-000000000000}"/>
          </ac:spMkLst>
        </pc:spChg>
        <pc:spChg chg="mod">
          <ac:chgData name="Davis, Matthew" userId="S::mad221@musc.edu::7757966a-3812-4b66-b356-52015c4bf5da" providerId="AD" clId="Web-{85F21E5C-B1C0-C794-0405-04CED9420AC5}" dt="2022-09-02T20:26:43.238" v="184"/>
          <ac:spMkLst>
            <pc:docMk/>
            <pc:sldMk cId="3856144342" sldId="256"/>
            <ac:spMk id="3" creationId="{00000000-0000-0000-0000-000000000000}"/>
          </ac:spMkLst>
        </pc:spChg>
        <pc:spChg chg="add">
          <ac:chgData name="Davis, Matthew" userId="S::mad221@musc.edu::7757966a-3812-4b66-b356-52015c4bf5da" providerId="AD" clId="Web-{85F21E5C-B1C0-C794-0405-04CED9420AC5}" dt="2022-09-02T20:26:43.238" v="184"/>
          <ac:spMkLst>
            <pc:docMk/>
            <pc:sldMk cId="3856144342" sldId="256"/>
            <ac:spMk id="9" creationId="{CB130D74-9A04-42D9-91F9-699BA7DCE2E0}"/>
          </ac:spMkLst>
        </pc:spChg>
        <pc:picChg chg="add mod">
          <ac:chgData name="Davis, Matthew" userId="S::mad221@musc.edu::7757966a-3812-4b66-b356-52015c4bf5da" providerId="AD" clId="Web-{85F21E5C-B1C0-C794-0405-04CED9420AC5}" dt="2022-09-02T20:26:43.238" v="184"/>
          <ac:picMkLst>
            <pc:docMk/>
            <pc:sldMk cId="3856144342" sldId="256"/>
            <ac:picMk id="4" creationId="{9AAD8394-0ECC-5D4D-D481-B01E0A44012C}"/>
          </ac:picMkLst>
        </pc:picChg>
      </pc:sldChg>
      <pc:sldChg chg="addSp delSp modSp mod setBg">
        <pc:chgData name="Davis, Matthew" userId="S::mad221@musc.edu::7757966a-3812-4b66-b356-52015c4bf5da" providerId="AD" clId="Web-{85F21E5C-B1C0-C794-0405-04CED9420AC5}" dt="2022-09-02T19:46:35.669" v="10" actId="1076"/>
        <pc:sldMkLst>
          <pc:docMk/>
          <pc:sldMk cId="3480144864" sldId="258"/>
        </pc:sldMkLst>
        <pc:spChg chg="mod">
          <ac:chgData name="Davis, Matthew" userId="S::mad221@musc.edu::7757966a-3812-4b66-b356-52015c4bf5da" providerId="AD" clId="Web-{85F21E5C-B1C0-C794-0405-04CED9420AC5}" dt="2022-09-02T19:46:25.122" v="7"/>
          <ac:spMkLst>
            <pc:docMk/>
            <pc:sldMk cId="3480144864" sldId="258"/>
            <ac:spMk id="2" creationId="{EDE31D70-6462-2A46-0CB4-777B7B95BD6E}"/>
          </ac:spMkLst>
        </pc:spChg>
        <pc:spChg chg="mod ord">
          <ac:chgData name="Davis, Matthew" userId="S::mad221@musc.edu::7757966a-3812-4b66-b356-52015c4bf5da" providerId="AD" clId="Web-{85F21E5C-B1C0-C794-0405-04CED9420AC5}" dt="2022-09-02T19:46:25.122" v="7"/>
          <ac:spMkLst>
            <pc:docMk/>
            <pc:sldMk cId="3480144864" sldId="258"/>
            <ac:spMk id="5" creationId="{9A8A16F4-DB85-A1DC-EE3C-BA9040A5355C}"/>
          </ac:spMkLst>
        </pc:spChg>
        <pc:spChg chg="add del mod">
          <ac:chgData name="Davis, Matthew" userId="S::mad221@musc.edu::7757966a-3812-4b66-b356-52015c4bf5da" providerId="AD" clId="Web-{85F21E5C-B1C0-C794-0405-04CED9420AC5}" dt="2022-09-02T19:46:19.637" v="3"/>
          <ac:spMkLst>
            <pc:docMk/>
            <pc:sldMk cId="3480144864" sldId="258"/>
            <ac:spMk id="7" creationId="{29BF9A7D-20C1-0184-3CB1-5531BB1E903D}"/>
          </ac:spMkLst>
        </pc:spChg>
        <pc:picChg chg="add del mod">
          <ac:chgData name="Davis, Matthew" userId="S::mad221@musc.edu::7757966a-3812-4b66-b356-52015c4bf5da" providerId="AD" clId="Web-{85F21E5C-B1C0-C794-0405-04CED9420AC5}" dt="2022-09-02T19:46:11.731" v="1"/>
          <ac:picMkLst>
            <pc:docMk/>
            <pc:sldMk cId="3480144864" sldId="258"/>
            <ac:picMk id="3" creationId="{8E758B79-2FF5-8986-CAF1-AC69FC6D7A5E}"/>
          </ac:picMkLst>
        </pc:picChg>
        <pc:picChg chg="del">
          <ac:chgData name="Davis, Matthew" userId="S::mad221@musc.edu::7757966a-3812-4b66-b356-52015c4bf5da" providerId="AD" clId="Web-{85F21E5C-B1C0-C794-0405-04CED9420AC5}" dt="2022-09-02T19:46:17.403" v="2"/>
          <ac:picMkLst>
            <pc:docMk/>
            <pc:sldMk cId="3480144864" sldId="258"/>
            <ac:picMk id="4" creationId="{78EFB29A-9E17-4341-0772-5D7435532AF5}"/>
          </ac:picMkLst>
        </pc:picChg>
        <pc:picChg chg="add mod ord">
          <ac:chgData name="Davis, Matthew" userId="S::mad221@musc.edu::7757966a-3812-4b66-b356-52015c4bf5da" providerId="AD" clId="Web-{85F21E5C-B1C0-C794-0405-04CED9420AC5}" dt="2022-09-02T19:46:35.669" v="10" actId="1076"/>
          <ac:picMkLst>
            <pc:docMk/>
            <pc:sldMk cId="3480144864" sldId="258"/>
            <ac:picMk id="8" creationId="{A458EBF8-8734-62FB-8A3E-00225B88EB8F}"/>
          </ac:picMkLst>
        </pc:picChg>
      </pc:sldChg>
      <pc:sldChg chg="addSp delSp modSp mod setBg">
        <pc:chgData name="Davis, Matthew" userId="S::mad221@musc.edu::7757966a-3812-4b66-b356-52015c4bf5da" providerId="AD" clId="Web-{85F21E5C-B1C0-C794-0405-04CED9420AC5}" dt="2022-09-02T19:52:48.680" v="58" actId="14100"/>
        <pc:sldMkLst>
          <pc:docMk/>
          <pc:sldMk cId="2490436766" sldId="262"/>
        </pc:sldMkLst>
        <pc:spChg chg="mod">
          <ac:chgData name="Davis, Matthew" userId="S::mad221@musc.edu::7757966a-3812-4b66-b356-52015c4bf5da" providerId="AD" clId="Web-{85F21E5C-B1C0-C794-0405-04CED9420AC5}" dt="2022-09-02T19:51:41.318" v="50" actId="20577"/>
          <ac:spMkLst>
            <pc:docMk/>
            <pc:sldMk cId="2490436766" sldId="262"/>
            <ac:spMk id="2" creationId="{E9F173C7-5D13-D30C-CBEE-0621122291CF}"/>
          </ac:spMkLst>
        </pc:spChg>
        <pc:spChg chg="mod">
          <ac:chgData name="Davis, Matthew" userId="S::mad221@musc.edu::7757966a-3812-4b66-b356-52015c4bf5da" providerId="AD" clId="Web-{85F21E5C-B1C0-C794-0405-04CED9420AC5}" dt="2022-09-02T19:51:02.286" v="43" actId="1076"/>
          <ac:spMkLst>
            <pc:docMk/>
            <pc:sldMk cId="2490436766" sldId="262"/>
            <ac:spMk id="3" creationId="{B32239FE-647F-EA55-6695-11063AE4D524}"/>
          </ac:spMkLst>
        </pc:spChg>
        <pc:spChg chg="add">
          <ac:chgData name="Davis, Matthew" userId="S::mad221@musc.edu::7757966a-3812-4b66-b356-52015c4bf5da" providerId="AD" clId="Web-{85F21E5C-B1C0-C794-0405-04CED9420AC5}" dt="2022-09-02T19:47:56.656" v="20"/>
          <ac:spMkLst>
            <pc:docMk/>
            <pc:sldMk cId="2490436766" sldId="262"/>
            <ac:spMk id="22" creationId="{291191B3-5816-4C81-AB43-95812897F84B}"/>
          </ac:spMkLst>
        </pc:spChg>
        <pc:spChg chg="add">
          <ac:chgData name="Davis, Matthew" userId="S::mad221@musc.edu::7757966a-3812-4b66-b356-52015c4bf5da" providerId="AD" clId="Web-{85F21E5C-B1C0-C794-0405-04CED9420AC5}" dt="2022-09-02T19:47:56.656" v="20"/>
          <ac:spMkLst>
            <pc:docMk/>
            <pc:sldMk cId="2490436766" sldId="262"/>
            <ac:spMk id="24" creationId="{74F185A3-3263-4575-9090-00FA507DEFD9}"/>
          </ac:spMkLst>
        </pc:spChg>
        <pc:spChg chg="add">
          <ac:chgData name="Davis, Matthew" userId="S::mad221@musc.edu::7757966a-3812-4b66-b356-52015c4bf5da" providerId="AD" clId="Web-{85F21E5C-B1C0-C794-0405-04CED9420AC5}" dt="2022-09-02T19:47:56.656" v="20"/>
          <ac:spMkLst>
            <pc:docMk/>
            <pc:sldMk cId="2490436766" sldId="262"/>
            <ac:spMk id="26" creationId="{66D18E6A-0D8E-45A2-9074-7A02ED480BE1}"/>
          </ac:spMkLst>
        </pc:spChg>
        <pc:spChg chg="add">
          <ac:chgData name="Davis, Matthew" userId="S::mad221@musc.edu::7757966a-3812-4b66-b356-52015c4bf5da" providerId="AD" clId="Web-{85F21E5C-B1C0-C794-0405-04CED9420AC5}" dt="2022-09-02T19:47:56.656" v="20"/>
          <ac:spMkLst>
            <pc:docMk/>
            <pc:sldMk cId="2490436766" sldId="262"/>
            <ac:spMk id="28" creationId="{97D06133-7680-460C-9334-5870E5D09341}"/>
          </ac:spMkLst>
        </pc:spChg>
        <pc:picChg chg="add mod">
          <ac:chgData name="Davis, Matthew" userId="S::mad221@musc.edu::7757966a-3812-4b66-b356-52015c4bf5da" providerId="AD" clId="Web-{85F21E5C-B1C0-C794-0405-04CED9420AC5}" dt="2022-09-02T19:51:15.786" v="48" actId="1076"/>
          <ac:picMkLst>
            <pc:docMk/>
            <pc:sldMk cId="2490436766" sldId="262"/>
            <ac:picMk id="4" creationId="{251265CA-7629-70D9-24E9-38EEED473308}"/>
          </ac:picMkLst>
        </pc:picChg>
        <pc:picChg chg="del">
          <ac:chgData name="Davis, Matthew" userId="S::mad221@musc.edu::7757966a-3812-4b66-b356-52015c4bf5da" providerId="AD" clId="Web-{85F21E5C-B1C0-C794-0405-04CED9420AC5}" dt="2022-09-02T19:47:42.468" v="11"/>
          <ac:picMkLst>
            <pc:docMk/>
            <pc:sldMk cId="2490436766" sldId="262"/>
            <ac:picMk id="5" creationId="{A6A2837C-B8A1-AB9A-51F4-C0C421383F21}"/>
          </ac:picMkLst>
        </pc:picChg>
        <pc:picChg chg="mod ord modCrop">
          <ac:chgData name="Davis, Matthew" userId="S::mad221@musc.edu::7757966a-3812-4b66-b356-52015c4bf5da" providerId="AD" clId="Web-{85F21E5C-B1C0-C794-0405-04CED9420AC5}" dt="2022-09-02T19:52:43.101" v="56" actId="14100"/>
          <ac:picMkLst>
            <pc:docMk/>
            <pc:sldMk cId="2490436766" sldId="262"/>
            <ac:picMk id="9" creationId="{91BB8FDB-EE16-F869-470E-DF0CEA43449C}"/>
          </ac:picMkLst>
        </pc:picChg>
        <pc:picChg chg="mod ord">
          <ac:chgData name="Davis, Matthew" userId="S::mad221@musc.edu::7757966a-3812-4b66-b356-52015c4bf5da" providerId="AD" clId="Web-{85F21E5C-B1C0-C794-0405-04CED9420AC5}" dt="2022-09-02T19:52:46.023" v="57" actId="14100"/>
          <ac:picMkLst>
            <pc:docMk/>
            <pc:sldMk cId="2490436766" sldId="262"/>
            <ac:picMk id="10" creationId="{90933B5B-B7CA-3158-78CA-1974CA9F6483}"/>
          </ac:picMkLst>
        </pc:picChg>
        <pc:picChg chg="mod">
          <ac:chgData name="Davis, Matthew" userId="S::mad221@musc.edu::7757966a-3812-4b66-b356-52015c4bf5da" providerId="AD" clId="Web-{85F21E5C-B1C0-C794-0405-04CED9420AC5}" dt="2022-09-02T19:52:36.851" v="54" actId="1076"/>
          <ac:picMkLst>
            <pc:docMk/>
            <pc:sldMk cId="2490436766" sldId="262"/>
            <ac:picMk id="16" creationId="{DDF4CBC7-E07D-B5E6-0EB4-9A24D1D934C7}"/>
          </ac:picMkLst>
        </pc:picChg>
        <pc:picChg chg="mod">
          <ac:chgData name="Davis, Matthew" userId="S::mad221@musc.edu::7757966a-3812-4b66-b356-52015c4bf5da" providerId="AD" clId="Web-{85F21E5C-B1C0-C794-0405-04CED9420AC5}" dt="2022-09-02T19:52:48.680" v="58" actId="14100"/>
          <ac:picMkLst>
            <pc:docMk/>
            <pc:sldMk cId="2490436766" sldId="262"/>
            <ac:picMk id="17" creationId="{54779AF8-CEEC-DCEA-F5BD-C65B9042910A}"/>
          </ac:picMkLst>
        </pc:picChg>
      </pc:sldChg>
      <pc:sldChg chg="modSp">
        <pc:chgData name="Davis, Matthew" userId="S::mad221@musc.edu::7757966a-3812-4b66-b356-52015c4bf5da" providerId="AD" clId="Web-{85F21E5C-B1C0-C794-0405-04CED9420AC5}" dt="2022-09-02T19:52:52.195" v="59" actId="1076"/>
        <pc:sldMkLst>
          <pc:docMk/>
          <pc:sldMk cId="1738060112" sldId="269"/>
        </pc:sldMkLst>
        <pc:picChg chg="mod">
          <ac:chgData name="Davis, Matthew" userId="S::mad221@musc.edu::7757966a-3812-4b66-b356-52015c4bf5da" providerId="AD" clId="Web-{85F21E5C-B1C0-C794-0405-04CED9420AC5}" dt="2022-09-02T19:52:52.195" v="59" actId="1076"/>
          <ac:picMkLst>
            <pc:docMk/>
            <pc:sldMk cId="1738060112" sldId="269"/>
            <ac:picMk id="4" creationId="{373C86C3-5CA4-A403-C824-565C808D54FF}"/>
          </ac:picMkLst>
        </pc:picChg>
      </pc:sldChg>
      <pc:sldChg chg="modSp">
        <pc:chgData name="Davis, Matthew" userId="S::mad221@musc.edu::7757966a-3812-4b66-b356-52015c4bf5da" providerId="AD" clId="Web-{85F21E5C-B1C0-C794-0405-04CED9420AC5}" dt="2022-09-02T19:59:15.753" v="94" actId="20577"/>
        <pc:sldMkLst>
          <pc:docMk/>
          <pc:sldMk cId="382084095" sldId="280"/>
        </pc:sldMkLst>
        <pc:spChg chg="mod">
          <ac:chgData name="Davis, Matthew" userId="S::mad221@musc.edu::7757966a-3812-4b66-b356-52015c4bf5da" providerId="AD" clId="Web-{85F21E5C-B1C0-C794-0405-04CED9420AC5}" dt="2022-09-02T19:59:15.753" v="94" actId="20577"/>
          <ac:spMkLst>
            <pc:docMk/>
            <pc:sldMk cId="382084095" sldId="280"/>
            <ac:spMk id="3" creationId="{CDB32FB5-5F64-763F-DAD2-FB31D6AE21BB}"/>
          </ac:spMkLst>
        </pc:spChg>
      </pc:sldChg>
    </pc:docChg>
  </pc:docChgLst>
  <pc:docChgLst>
    <pc:chgData name="Davis, Matthew" userId="S::mad221@musc.edu::7757966a-3812-4b66-b356-52015c4bf5da" providerId="AD" clId="Web-{08AD0BCD-A5B4-C777-9A1F-EC1CA4D27B24}"/>
    <pc:docChg chg="addSld modSld">
      <pc:chgData name="Davis, Matthew" userId="S::mad221@musc.edu::7757966a-3812-4b66-b356-52015c4bf5da" providerId="AD" clId="Web-{08AD0BCD-A5B4-C777-9A1F-EC1CA4D27B24}" dt="2022-09-02T19:36:18.012" v="752" actId="1076"/>
      <pc:docMkLst>
        <pc:docMk/>
      </pc:docMkLst>
      <pc:sldChg chg="modSp">
        <pc:chgData name="Davis, Matthew" userId="S::mad221@musc.edu::7757966a-3812-4b66-b356-52015c4bf5da" providerId="AD" clId="Web-{08AD0BCD-A5B4-C777-9A1F-EC1CA4D27B24}" dt="2022-09-02T19:13:20.599" v="405" actId="20577"/>
        <pc:sldMkLst>
          <pc:docMk/>
          <pc:sldMk cId="3856144342" sldId="256"/>
        </pc:sldMkLst>
        <pc:spChg chg="mod">
          <ac:chgData name="Davis, Matthew" userId="S::mad221@musc.edu::7757966a-3812-4b66-b356-52015c4bf5da" providerId="AD" clId="Web-{08AD0BCD-A5B4-C777-9A1F-EC1CA4D27B24}" dt="2022-09-02T19:13:20.599" v="405" actId="20577"/>
          <ac:spMkLst>
            <pc:docMk/>
            <pc:sldMk cId="3856144342" sldId="256"/>
            <ac:spMk id="3" creationId="{00000000-0000-0000-0000-000000000000}"/>
          </ac:spMkLst>
        </pc:spChg>
      </pc:sldChg>
      <pc:sldChg chg="addSp modSp">
        <pc:chgData name="Davis, Matthew" userId="S::mad221@musc.edu::7757966a-3812-4b66-b356-52015c4bf5da" providerId="AD" clId="Web-{08AD0BCD-A5B4-C777-9A1F-EC1CA4D27B24}" dt="2022-09-02T19:36:18.012" v="752" actId="1076"/>
        <pc:sldMkLst>
          <pc:docMk/>
          <pc:sldMk cId="1738060112" sldId="269"/>
        </pc:sldMkLst>
        <pc:spChg chg="mod">
          <ac:chgData name="Davis, Matthew" userId="S::mad221@musc.edu::7757966a-3812-4b66-b356-52015c4bf5da" providerId="AD" clId="Web-{08AD0BCD-A5B4-C777-9A1F-EC1CA4D27B24}" dt="2022-09-02T19:35:53.105" v="739" actId="1076"/>
          <ac:spMkLst>
            <pc:docMk/>
            <pc:sldMk cId="1738060112" sldId="269"/>
            <ac:spMk id="2" creationId="{D9C3DAEE-537A-0849-C219-4E67F8CB0EA4}"/>
          </ac:spMkLst>
        </pc:spChg>
        <pc:spChg chg="mod">
          <ac:chgData name="Davis, Matthew" userId="S::mad221@musc.edu::7757966a-3812-4b66-b356-52015c4bf5da" providerId="AD" clId="Web-{08AD0BCD-A5B4-C777-9A1F-EC1CA4D27B24}" dt="2022-09-02T19:36:12.950" v="749" actId="14100"/>
          <ac:spMkLst>
            <pc:docMk/>
            <pc:sldMk cId="1738060112" sldId="269"/>
            <ac:spMk id="3" creationId="{D3CF7077-4ABD-E410-BB2F-0FF65577DCAA}"/>
          </ac:spMkLst>
        </pc:spChg>
        <pc:picChg chg="add mod">
          <ac:chgData name="Davis, Matthew" userId="S::mad221@musc.edu::7757966a-3812-4b66-b356-52015c4bf5da" providerId="AD" clId="Web-{08AD0BCD-A5B4-C777-9A1F-EC1CA4D27B24}" dt="2022-09-02T19:36:18.012" v="752" actId="1076"/>
          <ac:picMkLst>
            <pc:docMk/>
            <pc:sldMk cId="1738060112" sldId="269"/>
            <ac:picMk id="4" creationId="{373C86C3-5CA4-A403-C824-565C808D54FF}"/>
          </ac:picMkLst>
        </pc:picChg>
      </pc:sldChg>
      <pc:sldChg chg="modSp">
        <pc:chgData name="Davis, Matthew" userId="S::mad221@musc.edu::7757966a-3812-4b66-b356-52015c4bf5da" providerId="AD" clId="Web-{08AD0BCD-A5B4-C777-9A1F-EC1CA4D27B24}" dt="2022-09-02T19:13:07.005" v="383" actId="20577"/>
        <pc:sldMkLst>
          <pc:docMk/>
          <pc:sldMk cId="2598451450" sldId="274"/>
        </pc:sldMkLst>
        <pc:spChg chg="mod">
          <ac:chgData name="Davis, Matthew" userId="S::mad221@musc.edu::7757966a-3812-4b66-b356-52015c4bf5da" providerId="AD" clId="Web-{08AD0BCD-A5B4-C777-9A1F-EC1CA4D27B24}" dt="2022-09-02T19:13:07.005" v="383" actId="20577"/>
          <ac:spMkLst>
            <pc:docMk/>
            <pc:sldMk cId="2598451450" sldId="274"/>
            <ac:spMk id="3" creationId="{8D77A622-FFB0-76A1-105D-A8E4EB9CC7E5}"/>
          </ac:spMkLst>
        </pc:spChg>
      </pc:sldChg>
      <pc:sldChg chg="modSp">
        <pc:chgData name="Davis, Matthew" userId="S::mad221@musc.edu::7757966a-3812-4b66-b356-52015c4bf5da" providerId="AD" clId="Web-{08AD0BCD-A5B4-C777-9A1F-EC1CA4D27B24}" dt="2022-09-02T19:08:55.214" v="228" actId="1076"/>
        <pc:sldMkLst>
          <pc:docMk/>
          <pc:sldMk cId="1010172649" sldId="275"/>
        </pc:sldMkLst>
        <pc:picChg chg="mod">
          <ac:chgData name="Davis, Matthew" userId="S::mad221@musc.edu::7757966a-3812-4b66-b356-52015c4bf5da" providerId="AD" clId="Web-{08AD0BCD-A5B4-C777-9A1F-EC1CA4D27B24}" dt="2022-09-02T19:08:55.214" v="228" actId="1076"/>
          <ac:picMkLst>
            <pc:docMk/>
            <pc:sldMk cId="1010172649" sldId="275"/>
            <ac:picMk id="6" creationId="{A31A5776-FB41-EE5F-DF92-C7DBE82DDCCC}"/>
          </ac:picMkLst>
        </pc:picChg>
      </pc:sldChg>
      <pc:sldChg chg="modSp">
        <pc:chgData name="Davis, Matthew" userId="S::mad221@musc.edu::7757966a-3812-4b66-b356-52015c4bf5da" providerId="AD" clId="Web-{08AD0BCD-A5B4-C777-9A1F-EC1CA4D27B24}" dt="2022-09-02T19:09:17.464" v="232" actId="1076"/>
        <pc:sldMkLst>
          <pc:docMk/>
          <pc:sldMk cId="2100476266" sldId="276"/>
        </pc:sldMkLst>
        <pc:spChg chg="mod">
          <ac:chgData name="Davis, Matthew" userId="S::mad221@musc.edu::7757966a-3812-4b66-b356-52015c4bf5da" providerId="AD" clId="Web-{08AD0BCD-A5B4-C777-9A1F-EC1CA4D27B24}" dt="2022-09-02T19:09:17.464" v="232" actId="1076"/>
          <ac:spMkLst>
            <pc:docMk/>
            <pc:sldMk cId="2100476266" sldId="276"/>
            <ac:spMk id="2" creationId="{E226DE51-641C-6776-2F66-B1E481AF3107}"/>
          </ac:spMkLst>
        </pc:spChg>
        <pc:picChg chg="mod">
          <ac:chgData name="Davis, Matthew" userId="S::mad221@musc.edu::7757966a-3812-4b66-b356-52015c4bf5da" providerId="AD" clId="Web-{08AD0BCD-A5B4-C777-9A1F-EC1CA4D27B24}" dt="2022-09-02T19:09:15.496" v="230" actId="1076"/>
          <ac:picMkLst>
            <pc:docMk/>
            <pc:sldMk cId="2100476266" sldId="276"/>
            <ac:picMk id="4" creationId="{61573C89-DB83-B66B-C6DD-0A2B622AD844}"/>
          </ac:picMkLst>
        </pc:picChg>
        <pc:picChg chg="mod">
          <ac:chgData name="Davis, Matthew" userId="S::mad221@musc.edu::7757966a-3812-4b66-b356-52015c4bf5da" providerId="AD" clId="Web-{08AD0BCD-A5B4-C777-9A1F-EC1CA4D27B24}" dt="2022-09-02T19:09:16.652" v="231" actId="1076"/>
          <ac:picMkLst>
            <pc:docMk/>
            <pc:sldMk cId="2100476266" sldId="276"/>
            <ac:picMk id="5" creationId="{682050E0-3E13-862B-BD46-017A41C4B48D}"/>
          </ac:picMkLst>
        </pc:picChg>
      </pc:sldChg>
      <pc:sldChg chg="addSp delSp modSp">
        <pc:chgData name="Davis, Matthew" userId="S::mad221@musc.edu::7757966a-3812-4b66-b356-52015c4bf5da" providerId="AD" clId="Web-{08AD0BCD-A5B4-C777-9A1F-EC1CA4D27B24}" dt="2022-09-02T19:29:00.870" v="711" actId="20577"/>
        <pc:sldMkLst>
          <pc:docMk/>
          <pc:sldMk cId="1524860993" sldId="277"/>
        </pc:sldMkLst>
        <pc:spChg chg="mod">
          <ac:chgData name="Davis, Matthew" userId="S::mad221@musc.edu::7757966a-3812-4b66-b356-52015c4bf5da" providerId="AD" clId="Web-{08AD0BCD-A5B4-C777-9A1F-EC1CA4D27B24}" dt="2022-09-02T19:29:00.870" v="711" actId="20577"/>
          <ac:spMkLst>
            <pc:docMk/>
            <pc:sldMk cId="1524860993" sldId="277"/>
            <ac:spMk id="8" creationId="{55EB762D-7B63-1F09-145F-27D89F36AD1A}"/>
          </ac:spMkLst>
        </pc:spChg>
        <pc:picChg chg="add mod">
          <ac:chgData name="Davis, Matthew" userId="S::mad221@musc.edu::7757966a-3812-4b66-b356-52015c4bf5da" providerId="AD" clId="Web-{08AD0BCD-A5B4-C777-9A1F-EC1CA4D27B24}" dt="2022-09-02T19:25:36.393" v="709" actId="1076"/>
          <ac:picMkLst>
            <pc:docMk/>
            <pc:sldMk cId="1524860993" sldId="277"/>
            <ac:picMk id="3" creationId="{4FA37A7A-AED4-7C4E-056E-72826F9573FD}"/>
          </ac:picMkLst>
        </pc:picChg>
        <pc:picChg chg="del mod">
          <ac:chgData name="Davis, Matthew" userId="S::mad221@musc.edu::7757966a-3812-4b66-b356-52015c4bf5da" providerId="AD" clId="Web-{08AD0BCD-A5B4-C777-9A1F-EC1CA4D27B24}" dt="2022-09-02T16:21:25.996" v="4"/>
          <ac:picMkLst>
            <pc:docMk/>
            <pc:sldMk cId="1524860993" sldId="277"/>
            <ac:picMk id="4" creationId="{2DCBF035-F94D-629A-A618-8D4755665C1E}"/>
          </ac:picMkLst>
        </pc:picChg>
      </pc:sldChg>
      <pc:sldChg chg="addSp delSp modSp">
        <pc:chgData name="Davis, Matthew" userId="S::mad221@musc.edu::7757966a-3812-4b66-b356-52015c4bf5da" providerId="AD" clId="Web-{08AD0BCD-A5B4-C777-9A1F-EC1CA4D27B24}" dt="2022-09-02T19:06:41.083" v="225" actId="1076"/>
        <pc:sldMkLst>
          <pc:docMk/>
          <pc:sldMk cId="3377657628" sldId="279"/>
        </pc:sldMkLst>
        <pc:spChg chg="mod">
          <ac:chgData name="Davis, Matthew" userId="S::mad221@musc.edu::7757966a-3812-4b66-b356-52015c4bf5da" providerId="AD" clId="Web-{08AD0BCD-A5B4-C777-9A1F-EC1CA4D27B24}" dt="2022-09-02T18:22:00.873" v="217" actId="20577"/>
          <ac:spMkLst>
            <pc:docMk/>
            <pc:sldMk cId="3377657628" sldId="279"/>
            <ac:spMk id="9" creationId="{C6513C5A-C081-E102-678E-2866F0DF1418}"/>
          </ac:spMkLst>
        </pc:spChg>
        <pc:spChg chg="add del mod">
          <ac:chgData name="Davis, Matthew" userId="S::mad221@musc.edu::7757966a-3812-4b66-b356-52015c4bf5da" providerId="AD" clId="Web-{08AD0BCD-A5B4-C777-9A1F-EC1CA4D27B24}" dt="2022-09-02T16:23:48.641" v="11"/>
          <ac:spMkLst>
            <pc:docMk/>
            <pc:sldMk cId="3377657628" sldId="279"/>
            <ac:spMk id="10" creationId="{C2A0A125-4966-8282-06D1-56D041A8A96F}"/>
          </ac:spMkLst>
        </pc:spChg>
        <pc:picChg chg="del">
          <ac:chgData name="Davis, Matthew" userId="S::mad221@musc.edu::7757966a-3812-4b66-b356-52015c4bf5da" providerId="AD" clId="Web-{08AD0BCD-A5B4-C777-9A1F-EC1CA4D27B24}" dt="2022-09-02T16:22:04.059" v="9"/>
          <ac:picMkLst>
            <pc:docMk/>
            <pc:sldMk cId="3377657628" sldId="279"/>
            <ac:picMk id="4" creationId="{3C6665CD-538D-EC2E-8B1D-7BE0A6C55D50}"/>
          </ac:picMkLst>
        </pc:picChg>
        <pc:picChg chg="del">
          <ac:chgData name="Davis, Matthew" userId="S::mad221@musc.edu::7757966a-3812-4b66-b356-52015c4bf5da" providerId="AD" clId="Web-{08AD0BCD-A5B4-C777-9A1F-EC1CA4D27B24}" dt="2022-09-02T16:22:04.778" v="10"/>
          <ac:picMkLst>
            <pc:docMk/>
            <pc:sldMk cId="3377657628" sldId="279"/>
            <ac:picMk id="7" creationId="{52DBAB4C-C6EB-81FD-07B8-8AC54CA06CB4}"/>
          </ac:picMkLst>
        </pc:picChg>
        <pc:picChg chg="del">
          <ac:chgData name="Davis, Matthew" userId="S::mad221@musc.edu::7757966a-3812-4b66-b356-52015c4bf5da" providerId="AD" clId="Web-{08AD0BCD-A5B4-C777-9A1F-EC1CA4D27B24}" dt="2022-09-02T16:22:02.294" v="8"/>
          <ac:picMkLst>
            <pc:docMk/>
            <pc:sldMk cId="3377657628" sldId="279"/>
            <ac:picMk id="8" creationId="{F4E82462-BC69-362B-76A1-288D27053CAF}"/>
          </ac:picMkLst>
        </pc:picChg>
        <pc:picChg chg="add mod ord">
          <ac:chgData name="Davis, Matthew" userId="S::mad221@musc.edu::7757966a-3812-4b66-b356-52015c4bf5da" providerId="AD" clId="Web-{08AD0BCD-A5B4-C777-9A1F-EC1CA4D27B24}" dt="2022-09-02T19:06:39.724" v="223" actId="1076"/>
          <ac:picMkLst>
            <pc:docMk/>
            <pc:sldMk cId="3377657628" sldId="279"/>
            <ac:picMk id="12" creationId="{B700646A-0238-1063-B8A4-C85218A7B84F}"/>
          </ac:picMkLst>
        </pc:picChg>
        <pc:picChg chg="add mod">
          <ac:chgData name="Davis, Matthew" userId="S::mad221@musc.edu::7757966a-3812-4b66-b356-52015c4bf5da" providerId="AD" clId="Web-{08AD0BCD-A5B4-C777-9A1F-EC1CA4D27B24}" dt="2022-09-02T19:06:39.786" v="224" actId="1076"/>
          <ac:picMkLst>
            <pc:docMk/>
            <pc:sldMk cId="3377657628" sldId="279"/>
            <ac:picMk id="13" creationId="{518ABCCD-D3C3-F572-E8E1-549016464A22}"/>
          </ac:picMkLst>
        </pc:picChg>
        <pc:picChg chg="add mod">
          <ac:chgData name="Davis, Matthew" userId="S::mad221@musc.edu::7757966a-3812-4b66-b356-52015c4bf5da" providerId="AD" clId="Web-{08AD0BCD-A5B4-C777-9A1F-EC1CA4D27B24}" dt="2022-09-02T19:06:41.083" v="225" actId="1076"/>
          <ac:picMkLst>
            <pc:docMk/>
            <pc:sldMk cId="3377657628" sldId="279"/>
            <ac:picMk id="14" creationId="{6FD59687-E9C7-EBF9-287E-7CE8E415A933}"/>
          </ac:picMkLst>
        </pc:picChg>
        <pc:picChg chg="add del mod">
          <ac:chgData name="Davis, Matthew" userId="S::mad221@musc.edu::7757966a-3812-4b66-b356-52015c4bf5da" providerId="AD" clId="Web-{08AD0BCD-A5B4-C777-9A1F-EC1CA4D27B24}" dt="2022-09-02T16:29:01.309" v="88"/>
          <ac:picMkLst>
            <pc:docMk/>
            <pc:sldMk cId="3377657628" sldId="279"/>
            <ac:picMk id="15" creationId="{7C6A30D7-4F1C-70F6-A8A4-093F902A74B3}"/>
          </ac:picMkLst>
        </pc:picChg>
        <pc:picChg chg="add del mod">
          <ac:chgData name="Davis, Matthew" userId="S::mad221@musc.edu::7757966a-3812-4b66-b356-52015c4bf5da" providerId="AD" clId="Web-{08AD0BCD-A5B4-C777-9A1F-EC1CA4D27B24}" dt="2022-09-02T16:28:59.715" v="87"/>
          <ac:picMkLst>
            <pc:docMk/>
            <pc:sldMk cId="3377657628" sldId="279"/>
            <ac:picMk id="16" creationId="{A1D8035A-BFAC-2ABE-A8F5-5E85C4A768C8}"/>
          </ac:picMkLst>
        </pc:picChg>
      </pc:sldChg>
      <pc:sldChg chg="modSp new">
        <pc:chgData name="Davis, Matthew" userId="S::mad221@musc.edu::7757966a-3812-4b66-b356-52015c4bf5da" providerId="AD" clId="Web-{08AD0BCD-A5B4-C777-9A1F-EC1CA4D27B24}" dt="2022-09-02T19:24:06.187" v="690" actId="20577"/>
        <pc:sldMkLst>
          <pc:docMk/>
          <pc:sldMk cId="382084095" sldId="280"/>
        </pc:sldMkLst>
        <pc:spChg chg="mod">
          <ac:chgData name="Davis, Matthew" userId="S::mad221@musc.edu::7757966a-3812-4b66-b356-52015c4bf5da" providerId="AD" clId="Web-{08AD0BCD-A5B4-C777-9A1F-EC1CA4D27B24}" dt="2022-09-02T19:21:53.010" v="578" actId="20577"/>
          <ac:spMkLst>
            <pc:docMk/>
            <pc:sldMk cId="382084095" sldId="280"/>
            <ac:spMk id="2" creationId="{922F3776-B606-04B9-3AD6-1184ABADB4B3}"/>
          </ac:spMkLst>
        </pc:spChg>
        <pc:spChg chg="mod">
          <ac:chgData name="Davis, Matthew" userId="S::mad221@musc.edu::7757966a-3812-4b66-b356-52015c4bf5da" providerId="AD" clId="Web-{08AD0BCD-A5B4-C777-9A1F-EC1CA4D27B24}" dt="2022-09-02T19:24:06.187" v="690" actId="20577"/>
          <ac:spMkLst>
            <pc:docMk/>
            <pc:sldMk cId="382084095" sldId="280"/>
            <ac:spMk id="3" creationId="{CDB32FB5-5F64-763F-DAD2-FB31D6AE21BB}"/>
          </ac:spMkLst>
        </pc:spChg>
      </pc:sldChg>
      <pc:sldChg chg="addSp delSp modSp new">
        <pc:chgData name="Davis, Matthew" userId="S::mad221@musc.edu::7757966a-3812-4b66-b356-52015c4bf5da" providerId="AD" clId="Web-{08AD0BCD-A5B4-C777-9A1F-EC1CA4D27B24}" dt="2022-09-02T19:29:45.591" v="731" actId="20577"/>
        <pc:sldMkLst>
          <pc:docMk/>
          <pc:sldMk cId="1521074772" sldId="281"/>
        </pc:sldMkLst>
        <pc:spChg chg="mod">
          <ac:chgData name="Davis, Matthew" userId="S::mad221@musc.edu::7757966a-3812-4b66-b356-52015c4bf5da" providerId="AD" clId="Web-{08AD0BCD-A5B4-C777-9A1F-EC1CA4D27B24}" dt="2022-09-02T19:29:45.591" v="731" actId="20577"/>
          <ac:spMkLst>
            <pc:docMk/>
            <pc:sldMk cId="1521074772" sldId="281"/>
            <ac:spMk id="2" creationId="{54BC1D60-384F-E15F-ADBB-F109B808B239}"/>
          </ac:spMkLst>
        </pc:spChg>
        <pc:spChg chg="del">
          <ac:chgData name="Davis, Matthew" userId="S::mad221@musc.edu::7757966a-3812-4b66-b356-52015c4bf5da" providerId="AD" clId="Web-{08AD0BCD-A5B4-C777-9A1F-EC1CA4D27B24}" dt="2022-09-02T19:29:08.808" v="713"/>
          <ac:spMkLst>
            <pc:docMk/>
            <pc:sldMk cId="1521074772" sldId="281"/>
            <ac:spMk id="3" creationId="{56B32640-7703-3958-393C-D754353F4A1E}"/>
          </ac:spMkLst>
        </pc:spChg>
        <pc:picChg chg="add mod ord">
          <ac:chgData name="Davis, Matthew" userId="S::mad221@musc.edu::7757966a-3812-4b66-b356-52015c4bf5da" providerId="AD" clId="Web-{08AD0BCD-A5B4-C777-9A1F-EC1CA4D27B24}" dt="2022-09-02T19:29:14.214" v="716" actId="14100"/>
          <ac:picMkLst>
            <pc:docMk/>
            <pc:sldMk cId="1521074772" sldId="281"/>
            <ac:picMk id="4" creationId="{796C62A7-BA4E-63F0-B656-3B1951995C9C}"/>
          </ac:picMkLst>
        </pc:picChg>
      </pc:sldChg>
    </pc:docChg>
  </pc:docChgLst>
  <pc:docChgLst>
    <pc:chgData name="Davis, Matthew" userId="S::mad221@musc.edu::7757966a-3812-4b66-b356-52015c4bf5da" providerId="AD" clId="Web-{8EE0A50B-6A6F-B53E-893E-3D76A98D0217}"/>
    <pc:docChg chg="sldOrd">
      <pc:chgData name="Davis, Matthew" userId="S::mad221@musc.edu::7757966a-3812-4b66-b356-52015c4bf5da" providerId="AD" clId="Web-{8EE0A50B-6A6F-B53E-893E-3D76A98D0217}" dt="2022-08-28T11:39:44.131" v="1"/>
      <pc:docMkLst>
        <pc:docMk/>
      </pc:docMkLst>
      <pc:sldChg chg="ord">
        <pc:chgData name="Davis, Matthew" userId="S::mad221@musc.edu::7757966a-3812-4b66-b356-52015c4bf5da" providerId="AD" clId="Web-{8EE0A50B-6A6F-B53E-893E-3D76A98D0217}" dt="2022-08-28T11:39:44.131" v="1"/>
        <pc:sldMkLst>
          <pc:docMk/>
          <pc:sldMk cId="1980744393" sldId="257"/>
        </pc:sldMkLst>
      </pc:sldChg>
      <pc:sldChg chg="ord">
        <pc:chgData name="Davis, Matthew" userId="S::mad221@musc.edu::7757966a-3812-4b66-b356-52015c4bf5da" providerId="AD" clId="Web-{8EE0A50B-6A6F-B53E-893E-3D76A98D0217}" dt="2022-08-28T11:39:24.880" v="0"/>
        <pc:sldMkLst>
          <pc:docMk/>
          <pc:sldMk cId="3480144864" sldId="258"/>
        </pc:sldMkLst>
      </pc:sldChg>
    </pc:docChg>
  </pc:docChgLst>
  <pc:docChgLst>
    <pc:chgData name="Davis, Matthew" userId="S::mad221@musc.edu::7757966a-3812-4b66-b356-52015c4bf5da" providerId="AD" clId="Web-{3BDA4542-2682-2234-1DAE-1B724BC26655}"/>
    <pc:docChg chg="addSld delSld modSld sldOrd">
      <pc:chgData name="Davis, Matthew" userId="S::mad221@musc.edu::7757966a-3812-4b66-b356-52015c4bf5da" providerId="AD" clId="Web-{3BDA4542-2682-2234-1DAE-1B724BC26655}" dt="2022-08-29T01:21:38.649" v="346" actId="20577"/>
      <pc:docMkLst>
        <pc:docMk/>
      </pc:docMkLst>
      <pc:sldChg chg="del">
        <pc:chgData name="Davis, Matthew" userId="S::mad221@musc.edu::7757966a-3812-4b66-b356-52015c4bf5da" providerId="AD" clId="Web-{3BDA4542-2682-2234-1DAE-1B724BC26655}" dt="2022-08-29T00:39:25.069" v="0"/>
        <pc:sldMkLst>
          <pc:docMk/>
          <pc:sldMk cId="1980744393" sldId="257"/>
        </pc:sldMkLst>
      </pc:sldChg>
      <pc:sldChg chg="ord">
        <pc:chgData name="Davis, Matthew" userId="S::mad221@musc.edu::7757966a-3812-4b66-b356-52015c4bf5da" providerId="AD" clId="Web-{3BDA4542-2682-2234-1DAE-1B724BC26655}" dt="2022-08-29T00:40:26.040" v="4"/>
        <pc:sldMkLst>
          <pc:docMk/>
          <pc:sldMk cId="1249551181" sldId="261"/>
        </pc:sldMkLst>
      </pc:sldChg>
      <pc:sldChg chg="modSp ord">
        <pc:chgData name="Davis, Matthew" userId="S::mad221@musc.edu::7757966a-3812-4b66-b356-52015c4bf5da" providerId="AD" clId="Web-{3BDA4542-2682-2234-1DAE-1B724BC26655}" dt="2022-08-29T00:49:47.945" v="211" actId="20577"/>
        <pc:sldMkLst>
          <pc:docMk/>
          <pc:sldMk cId="2490436766" sldId="262"/>
        </pc:sldMkLst>
        <pc:spChg chg="mod">
          <ac:chgData name="Davis, Matthew" userId="S::mad221@musc.edu::7757966a-3812-4b66-b356-52015c4bf5da" providerId="AD" clId="Web-{3BDA4542-2682-2234-1DAE-1B724BC26655}" dt="2022-08-29T00:49:47.945" v="211" actId="20577"/>
          <ac:spMkLst>
            <pc:docMk/>
            <pc:sldMk cId="2490436766" sldId="262"/>
            <ac:spMk id="2" creationId="{E9F173C7-5D13-D30C-CBEE-0621122291CF}"/>
          </ac:spMkLst>
        </pc:spChg>
      </pc:sldChg>
      <pc:sldChg chg="modSp ord">
        <pc:chgData name="Davis, Matthew" userId="S::mad221@musc.edu::7757966a-3812-4b66-b356-52015c4bf5da" providerId="AD" clId="Web-{3BDA4542-2682-2234-1DAE-1B724BC26655}" dt="2022-08-29T00:49:36.695" v="208"/>
        <pc:sldMkLst>
          <pc:docMk/>
          <pc:sldMk cId="1738060112" sldId="269"/>
        </pc:sldMkLst>
        <pc:spChg chg="mod">
          <ac:chgData name="Davis, Matthew" userId="S::mad221@musc.edu::7757966a-3812-4b66-b356-52015c4bf5da" providerId="AD" clId="Web-{3BDA4542-2682-2234-1DAE-1B724BC26655}" dt="2022-08-29T00:47:08.832" v="160" actId="20577"/>
          <ac:spMkLst>
            <pc:docMk/>
            <pc:sldMk cId="1738060112" sldId="269"/>
            <ac:spMk id="3" creationId="{D3CF7077-4ABD-E410-BB2F-0FF65577DCAA}"/>
          </ac:spMkLst>
        </pc:spChg>
      </pc:sldChg>
      <pc:sldChg chg="modSp">
        <pc:chgData name="Davis, Matthew" userId="S::mad221@musc.edu::7757966a-3812-4b66-b356-52015c4bf5da" providerId="AD" clId="Web-{3BDA4542-2682-2234-1DAE-1B724BC26655}" dt="2022-08-29T00:41:54.245" v="72" actId="20577"/>
        <pc:sldMkLst>
          <pc:docMk/>
          <pc:sldMk cId="2598451450" sldId="274"/>
        </pc:sldMkLst>
        <pc:spChg chg="mod">
          <ac:chgData name="Davis, Matthew" userId="S::mad221@musc.edu::7757966a-3812-4b66-b356-52015c4bf5da" providerId="AD" clId="Web-{3BDA4542-2682-2234-1DAE-1B724BC26655}" dt="2022-08-29T00:41:54.245" v="72" actId="20577"/>
          <ac:spMkLst>
            <pc:docMk/>
            <pc:sldMk cId="2598451450" sldId="274"/>
            <ac:spMk id="3" creationId="{8D77A622-FFB0-76A1-105D-A8E4EB9CC7E5}"/>
          </ac:spMkLst>
        </pc:spChg>
      </pc:sldChg>
      <pc:sldChg chg="addSp delSp modSp new">
        <pc:chgData name="Davis, Matthew" userId="S::mad221@musc.edu::7757966a-3812-4b66-b356-52015c4bf5da" providerId="AD" clId="Web-{3BDA4542-2682-2234-1DAE-1B724BC26655}" dt="2022-08-29T01:21:38.649" v="346" actId="20577"/>
        <pc:sldMkLst>
          <pc:docMk/>
          <pc:sldMk cId="1010172649" sldId="275"/>
        </pc:sldMkLst>
        <pc:spChg chg="mod">
          <ac:chgData name="Davis, Matthew" userId="S::mad221@musc.edu::7757966a-3812-4b66-b356-52015c4bf5da" providerId="AD" clId="Web-{3BDA4542-2682-2234-1DAE-1B724BC26655}" dt="2022-08-29T01:13:56.137" v="235" actId="20577"/>
          <ac:spMkLst>
            <pc:docMk/>
            <pc:sldMk cId="1010172649" sldId="275"/>
            <ac:spMk id="2" creationId="{55A1C9A6-954B-8E02-FB4D-E8443D16C60F}"/>
          </ac:spMkLst>
        </pc:spChg>
        <pc:spChg chg="del mod">
          <ac:chgData name="Davis, Matthew" userId="S::mad221@musc.edu::7757966a-3812-4b66-b356-52015c4bf5da" providerId="AD" clId="Web-{3BDA4542-2682-2234-1DAE-1B724BC26655}" dt="2022-08-29T01:13:29.480" v="214"/>
          <ac:spMkLst>
            <pc:docMk/>
            <pc:sldMk cId="1010172649" sldId="275"/>
            <ac:spMk id="3" creationId="{0C1FF736-26B5-0070-A862-3EB1902FFDD5}"/>
          </ac:spMkLst>
        </pc:spChg>
        <pc:spChg chg="add mod">
          <ac:chgData name="Davis, Matthew" userId="S::mad221@musc.edu::7757966a-3812-4b66-b356-52015c4bf5da" providerId="AD" clId="Web-{3BDA4542-2682-2234-1DAE-1B724BC26655}" dt="2022-08-29T01:21:38.649" v="346" actId="20577"/>
          <ac:spMkLst>
            <pc:docMk/>
            <pc:sldMk cId="1010172649" sldId="275"/>
            <ac:spMk id="5" creationId="{8D556ABF-B491-3823-DBA8-5677678D253F}"/>
          </ac:spMkLst>
        </pc:spChg>
        <pc:picChg chg="add mod ord">
          <ac:chgData name="Davis, Matthew" userId="S::mad221@musc.edu::7757966a-3812-4b66-b356-52015c4bf5da" providerId="AD" clId="Web-{3BDA4542-2682-2234-1DAE-1B724BC26655}" dt="2022-08-29T01:16:31.391" v="237" actId="1076"/>
          <ac:picMkLst>
            <pc:docMk/>
            <pc:sldMk cId="1010172649" sldId="275"/>
            <ac:picMk id="4" creationId="{41466737-8ADB-4E68-9950-5FB808CBFB9F}"/>
          </ac:picMkLst>
        </pc:picChg>
      </pc:sldChg>
    </pc:docChg>
  </pc:docChgLst>
  <pc:docChgLst>
    <pc:chgData name="Davis, Matthew" userId="S::mad221@musc.edu::7757966a-3812-4b66-b356-52015c4bf5da" providerId="AD" clId="Web-{C9057696-45AE-40EE-91FA-6154E5F92AFC}"/>
    <pc:docChg chg="delSld modSld sldOrd">
      <pc:chgData name="Davis, Matthew" userId="S::mad221@musc.edu::7757966a-3812-4b66-b356-52015c4bf5da" providerId="AD" clId="Web-{C9057696-45AE-40EE-91FA-6154E5F92AFC}" dt="2022-09-02T11:35:21.951" v="97" actId="1076"/>
      <pc:docMkLst>
        <pc:docMk/>
      </pc:docMkLst>
      <pc:sldChg chg="modSp">
        <pc:chgData name="Davis, Matthew" userId="S::mad221@musc.edu::7757966a-3812-4b66-b356-52015c4bf5da" providerId="AD" clId="Web-{C9057696-45AE-40EE-91FA-6154E5F92AFC}" dt="2022-09-02T11:11:59.519" v="21" actId="20577"/>
        <pc:sldMkLst>
          <pc:docMk/>
          <pc:sldMk cId="3856144342" sldId="256"/>
        </pc:sldMkLst>
        <pc:spChg chg="mod">
          <ac:chgData name="Davis, Matthew" userId="S::mad221@musc.edu::7757966a-3812-4b66-b356-52015c4bf5da" providerId="AD" clId="Web-{C9057696-45AE-40EE-91FA-6154E5F92AFC}" dt="2022-09-02T11:11:59.519" v="21" actId="20577"/>
          <ac:spMkLst>
            <pc:docMk/>
            <pc:sldMk cId="3856144342" sldId="256"/>
            <ac:spMk id="2" creationId="{00000000-0000-0000-0000-000000000000}"/>
          </ac:spMkLst>
        </pc:spChg>
      </pc:sldChg>
      <pc:sldChg chg="modSp">
        <pc:chgData name="Davis, Matthew" userId="S::mad221@musc.edu::7757966a-3812-4b66-b356-52015c4bf5da" providerId="AD" clId="Web-{C9057696-45AE-40EE-91FA-6154E5F92AFC}" dt="2022-09-02T11:21:30.895" v="64" actId="1076"/>
        <pc:sldMkLst>
          <pc:docMk/>
          <pc:sldMk cId="3480144864" sldId="258"/>
        </pc:sldMkLst>
        <pc:picChg chg="mod">
          <ac:chgData name="Davis, Matthew" userId="S::mad221@musc.edu::7757966a-3812-4b66-b356-52015c4bf5da" providerId="AD" clId="Web-{C9057696-45AE-40EE-91FA-6154E5F92AFC}" dt="2022-09-02T11:21:30.895" v="64" actId="1076"/>
          <ac:picMkLst>
            <pc:docMk/>
            <pc:sldMk cId="3480144864" sldId="258"/>
            <ac:picMk id="4" creationId="{78EFB29A-9E17-4341-0772-5D7435532AF5}"/>
          </ac:picMkLst>
        </pc:picChg>
      </pc:sldChg>
      <pc:sldChg chg="del">
        <pc:chgData name="Davis, Matthew" userId="S::mad221@musc.edu::7757966a-3812-4b66-b356-52015c4bf5da" providerId="AD" clId="Web-{C9057696-45AE-40EE-91FA-6154E5F92AFC}" dt="2022-09-02T11:23:05.258" v="66"/>
        <pc:sldMkLst>
          <pc:docMk/>
          <pc:sldMk cId="791779721" sldId="260"/>
        </pc:sldMkLst>
      </pc:sldChg>
      <pc:sldChg chg="ord">
        <pc:chgData name="Davis, Matthew" userId="S::mad221@musc.edu::7757966a-3812-4b66-b356-52015c4bf5da" providerId="AD" clId="Web-{C9057696-45AE-40EE-91FA-6154E5F92AFC}" dt="2022-09-02T11:13:01.427" v="23"/>
        <pc:sldMkLst>
          <pc:docMk/>
          <pc:sldMk cId="2490436766" sldId="262"/>
        </pc:sldMkLst>
      </pc:sldChg>
      <pc:sldChg chg="del">
        <pc:chgData name="Davis, Matthew" userId="S::mad221@musc.edu::7757966a-3812-4b66-b356-52015c4bf5da" providerId="AD" clId="Web-{C9057696-45AE-40EE-91FA-6154E5F92AFC}" dt="2022-09-02T11:23:05.258" v="74"/>
        <pc:sldMkLst>
          <pc:docMk/>
          <pc:sldMk cId="783550380" sldId="264"/>
        </pc:sldMkLst>
      </pc:sldChg>
      <pc:sldChg chg="del">
        <pc:chgData name="Davis, Matthew" userId="S::mad221@musc.edu::7757966a-3812-4b66-b356-52015c4bf5da" providerId="AD" clId="Web-{C9057696-45AE-40EE-91FA-6154E5F92AFC}" dt="2022-09-02T11:23:05.258" v="73"/>
        <pc:sldMkLst>
          <pc:docMk/>
          <pc:sldMk cId="278507171" sldId="265"/>
        </pc:sldMkLst>
      </pc:sldChg>
      <pc:sldChg chg="del">
        <pc:chgData name="Davis, Matthew" userId="S::mad221@musc.edu::7757966a-3812-4b66-b356-52015c4bf5da" providerId="AD" clId="Web-{C9057696-45AE-40EE-91FA-6154E5F92AFC}" dt="2022-09-02T11:23:05.258" v="72"/>
        <pc:sldMkLst>
          <pc:docMk/>
          <pc:sldMk cId="3119649398" sldId="266"/>
        </pc:sldMkLst>
      </pc:sldChg>
      <pc:sldChg chg="del">
        <pc:chgData name="Davis, Matthew" userId="S::mad221@musc.edu::7757966a-3812-4b66-b356-52015c4bf5da" providerId="AD" clId="Web-{C9057696-45AE-40EE-91FA-6154E5F92AFC}" dt="2022-09-02T11:23:05.258" v="68"/>
        <pc:sldMkLst>
          <pc:docMk/>
          <pc:sldMk cId="1259071810" sldId="267"/>
        </pc:sldMkLst>
      </pc:sldChg>
      <pc:sldChg chg="del">
        <pc:chgData name="Davis, Matthew" userId="S::mad221@musc.edu::7757966a-3812-4b66-b356-52015c4bf5da" providerId="AD" clId="Web-{C9057696-45AE-40EE-91FA-6154E5F92AFC}" dt="2022-09-02T11:23:05.258" v="70"/>
        <pc:sldMkLst>
          <pc:docMk/>
          <pc:sldMk cId="1083714812" sldId="268"/>
        </pc:sldMkLst>
      </pc:sldChg>
      <pc:sldChg chg="modSp">
        <pc:chgData name="Davis, Matthew" userId="S::mad221@musc.edu::7757966a-3812-4b66-b356-52015c4bf5da" providerId="AD" clId="Web-{C9057696-45AE-40EE-91FA-6154E5F92AFC}" dt="2022-09-02T11:21:11.348" v="63" actId="20577"/>
        <pc:sldMkLst>
          <pc:docMk/>
          <pc:sldMk cId="1738060112" sldId="269"/>
        </pc:sldMkLst>
        <pc:spChg chg="mod">
          <ac:chgData name="Davis, Matthew" userId="S::mad221@musc.edu::7757966a-3812-4b66-b356-52015c4bf5da" providerId="AD" clId="Web-{C9057696-45AE-40EE-91FA-6154E5F92AFC}" dt="2022-09-02T11:21:11.348" v="63" actId="20577"/>
          <ac:spMkLst>
            <pc:docMk/>
            <pc:sldMk cId="1738060112" sldId="269"/>
            <ac:spMk id="2" creationId="{D9C3DAEE-537A-0849-C219-4E67F8CB0EA4}"/>
          </ac:spMkLst>
        </pc:spChg>
      </pc:sldChg>
      <pc:sldChg chg="del">
        <pc:chgData name="Davis, Matthew" userId="S::mad221@musc.edu::7757966a-3812-4b66-b356-52015c4bf5da" providerId="AD" clId="Web-{C9057696-45AE-40EE-91FA-6154E5F92AFC}" dt="2022-09-02T11:23:05.258" v="75"/>
        <pc:sldMkLst>
          <pc:docMk/>
          <pc:sldMk cId="4196210322" sldId="270"/>
        </pc:sldMkLst>
      </pc:sldChg>
      <pc:sldChg chg="del">
        <pc:chgData name="Davis, Matthew" userId="S::mad221@musc.edu::7757966a-3812-4b66-b356-52015c4bf5da" providerId="AD" clId="Web-{C9057696-45AE-40EE-91FA-6154E5F92AFC}" dt="2022-09-02T11:23:05.258" v="69"/>
        <pc:sldMkLst>
          <pc:docMk/>
          <pc:sldMk cId="1602299222" sldId="271"/>
        </pc:sldMkLst>
      </pc:sldChg>
      <pc:sldChg chg="del">
        <pc:chgData name="Davis, Matthew" userId="S::mad221@musc.edu::7757966a-3812-4b66-b356-52015c4bf5da" providerId="AD" clId="Web-{C9057696-45AE-40EE-91FA-6154E5F92AFC}" dt="2022-09-02T11:23:05.258" v="71"/>
        <pc:sldMkLst>
          <pc:docMk/>
          <pc:sldMk cId="3669109529" sldId="272"/>
        </pc:sldMkLst>
      </pc:sldChg>
      <pc:sldChg chg="del">
        <pc:chgData name="Davis, Matthew" userId="S::mad221@musc.edu::7757966a-3812-4b66-b356-52015c4bf5da" providerId="AD" clId="Web-{C9057696-45AE-40EE-91FA-6154E5F92AFC}" dt="2022-09-02T11:23:05.258" v="67"/>
        <pc:sldMkLst>
          <pc:docMk/>
          <pc:sldMk cId="97213626" sldId="273"/>
        </pc:sldMkLst>
      </pc:sldChg>
      <pc:sldChg chg="modSp">
        <pc:chgData name="Davis, Matthew" userId="S::mad221@musc.edu::7757966a-3812-4b66-b356-52015c4bf5da" providerId="AD" clId="Web-{C9057696-45AE-40EE-91FA-6154E5F92AFC}" dt="2022-09-02T11:21:03.551" v="62" actId="20577"/>
        <pc:sldMkLst>
          <pc:docMk/>
          <pc:sldMk cId="2598451450" sldId="274"/>
        </pc:sldMkLst>
        <pc:spChg chg="mod">
          <ac:chgData name="Davis, Matthew" userId="S::mad221@musc.edu::7757966a-3812-4b66-b356-52015c4bf5da" providerId="AD" clId="Web-{C9057696-45AE-40EE-91FA-6154E5F92AFC}" dt="2022-09-02T11:12:44.114" v="22" actId="20577"/>
          <ac:spMkLst>
            <pc:docMk/>
            <pc:sldMk cId="2598451450" sldId="274"/>
            <ac:spMk id="2" creationId="{C2282D9D-7689-0A6A-ACA9-1F072B5F1ACF}"/>
          </ac:spMkLst>
        </pc:spChg>
        <pc:spChg chg="mod">
          <ac:chgData name="Davis, Matthew" userId="S::mad221@musc.edu::7757966a-3812-4b66-b356-52015c4bf5da" providerId="AD" clId="Web-{C9057696-45AE-40EE-91FA-6154E5F92AFC}" dt="2022-09-02T11:21:03.551" v="62" actId="20577"/>
          <ac:spMkLst>
            <pc:docMk/>
            <pc:sldMk cId="2598451450" sldId="274"/>
            <ac:spMk id="3" creationId="{8D77A622-FFB0-76A1-105D-A8E4EB9CC7E5}"/>
          </ac:spMkLst>
        </pc:spChg>
      </pc:sldChg>
      <pc:sldChg chg="modSp">
        <pc:chgData name="Davis, Matthew" userId="S::mad221@musc.edu::7757966a-3812-4b66-b356-52015c4bf5da" providerId="AD" clId="Web-{C9057696-45AE-40EE-91FA-6154E5F92AFC}" dt="2022-09-02T11:21:43.740" v="65" actId="20577"/>
        <pc:sldMkLst>
          <pc:docMk/>
          <pc:sldMk cId="1010172649" sldId="275"/>
        </pc:sldMkLst>
        <pc:spChg chg="mod">
          <ac:chgData name="Davis, Matthew" userId="S::mad221@musc.edu::7757966a-3812-4b66-b356-52015c4bf5da" providerId="AD" clId="Web-{C9057696-45AE-40EE-91FA-6154E5F92AFC}" dt="2022-09-02T11:21:43.740" v="65" actId="20577"/>
          <ac:spMkLst>
            <pc:docMk/>
            <pc:sldMk cId="1010172649" sldId="275"/>
            <ac:spMk id="2" creationId="{55A1C9A6-954B-8E02-FB4D-E8443D16C60F}"/>
          </ac:spMkLst>
        </pc:spChg>
      </pc:sldChg>
      <pc:sldChg chg="modSp">
        <pc:chgData name="Davis, Matthew" userId="S::mad221@musc.edu::7757966a-3812-4b66-b356-52015c4bf5da" providerId="AD" clId="Web-{C9057696-45AE-40EE-91FA-6154E5F92AFC}" dt="2022-09-02T11:15:27.603" v="25" actId="20577"/>
        <pc:sldMkLst>
          <pc:docMk/>
          <pc:sldMk cId="2100476266" sldId="276"/>
        </pc:sldMkLst>
        <pc:spChg chg="mod">
          <ac:chgData name="Davis, Matthew" userId="S::mad221@musc.edu::7757966a-3812-4b66-b356-52015c4bf5da" providerId="AD" clId="Web-{C9057696-45AE-40EE-91FA-6154E5F92AFC}" dt="2022-09-02T11:15:27.603" v="25" actId="20577"/>
          <ac:spMkLst>
            <pc:docMk/>
            <pc:sldMk cId="2100476266" sldId="276"/>
            <ac:spMk id="2" creationId="{E226DE51-641C-6776-2F66-B1E481AF3107}"/>
          </ac:spMkLst>
        </pc:spChg>
      </pc:sldChg>
      <pc:sldChg chg="addSp delSp modSp">
        <pc:chgData name="Davis, Matthew" userId="S::mad221@musc.edu::7757966a-3812-4b66-b356-52015c4bf5da" providerId="AD" clId="Web-{C9057696-45AE-40EE-91FA-6154E5F92AFC}" dt="2022-09-02T11:35:21.951" v="97" actId="1076"/>
        <pc:sldMkLst>
          <pc:docMk/>
          <pc:sldMk cId="2167728358" sldId="278"/>
        </pc:sldMkLst>
        <pc:spChg chg="add mod">
          <ac:chgData name="Davis, Matthew" userId="S::mad221@musc.edu::7757966a-3812-4b66-b356-52015c4bf5da" providerId="AD" clId="Web-{C9057696-45AE-40EE-91FA-6154E5F92AFC}" dt="2022-09-02T11:30:18.177" v="89" actId="1076"/>
          <ac:spMkLst>
            <pc:docMk/>
            <pc:sldMk cId="2167728358" sldId="278"/>
            <ac:spMk id="3" creationId="{D7D9F2CD-0937-914F-FCB0-E8253D4CDBAE}"/>
          </ac:spMkLst>
        </pc:spChg>
        <pc:spChg chg="mod">
          <ac:chgData name="Davis, Matthew" userId="S::mad221@musc.edu::7757966a-3812-4b66-b356-52015c4bf5da" providerId="AD" clId="Web-{C9057696-45AE-40EE-91FA-6154E5F92AFC}" dt="2022-09-02T11:29:18.566" v="79" actId="1076"/>
          <ac:spMkLst>
            <pc:docMk/>
            <pc:sldMk cId="2167728358" sldId="278"/>
            <ac:spMk id="10" creationId="{DE4AA72F-73EE-6BF8-0A55-515929499075}"/>
          </ac:spMkLst>
        </pc:spChg>
        <pc:picChg chg="del">
          <ac:chgData name="Davis, Matthew" userId="S::mad221@musc.edu::7757966a-3812-4b66-b356-52015c4bf5da" providerId="AD" clId="Web-{C9057696-45AE-40EE-91FA-6154E5F92AFC}" dt="2022-09-02T11:35:00.232" v="90"/>
          <ac:picMkLst>
            <pc:docMk/>
            <pc:sldMk cId="2167728358" sldId="278"/>
            <ac:picMk id="4" creationId="{858F5FF6-FEE0-A079-E574-CB0FF3B43D5B}"/>
          </ac:picMkLst>
        </pc:picChg>
        <pc:picChg chg="mod">
          <ac:chgData name="Davis, Matthew" userId="S::mad221@musc.edu::7757966a-3812-4b66-b356-52015c4bf5da" providerId="AD" clId="Web-{C9057696-45AE-40EE-91FA-6154E5F92AFC}" dt="2022-09-02T11:35:21.951" v="97" actId="1076"/>
          <ac:picMkLst>
            <pc:docMk/>
            <pc:sldMk cId="2167728358" sldId="278"/>
            <ac:picMk id="5" creationId="{35D353A3-8603-6C3E-2C12-687634CD39B8}"/>
          </ac:picMkLst>
        </pc:picChg>
        <pc:picChg chg="add mod">
          <ac:chgData name="Davis, Matthew" userId="S::mad221@musc.edu::7757966a-3812-4b66-b356-52015c4bf5da" providerId="AD" clId="Web-{C9057696-45AE-40EE-91FA-6154E5F92AFC}" dt="2022-09-02T11:35:08.248" v="94" actId="1076"/>
          <ac:picMkLst>
            <pc:docMk/>
            <pc:sldMk cId="2167728358" sldId="278"/>
            <ac:picMk id="6" creationId="{74AAE07C-DCC7-DC91-6796-B8C283502A0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scdhec.gov/sites/default/files/media/document/20-year-cancer-report.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oi.org/10.1038/s41597-019-0055-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28643" y="1113282"/>
            <a:ext cx="6139431" cy="2396681"/>
          </a:xfrm>
        </p:spPr>
        <p:txBody>
          <a:bodyPr>
            <a:normAutofit/>
          </a:bodyPr>
          <a:lstStyle/>
          <a:p>
            <a:r>
              <a:rPr lang="en-US" sz="3000">
                <a:ea typeface="+mj-lt"/>
                <a:cs typeface="+mj-lt"/>
              </a:rPr>
              <a:t>Influence Networks to Improve Cancer Screening Follow Through Using Health System and Population Level Data </a:t>
            </a:r>
            <a:endParaRPr lang="en-US" sz="3000"/>
          </a:p>
        </p:txBody>
      </p:sp>
      <p:sp>
        <p:nvSpPr>
          <p:cNvPr id="3" name="Subtitle 2"/>
          <p:cNvSpPr>
            <a:spLocks noGrp="1"/>
          </p:cNvSpPr>
          <p:nvPr>
            <p:ph type="subTitle" idx="1"/>
          </p:nvPr>
        </p:nvSpPr>
        <p:spPr>
          <a:xfrm>
            <a:off x="5128785" y="3602038"/>
            <a:ext cx="6175347" cy="2052720"/>
          </a:xfrm>
        </p:spPr>
        <p:txBody>
          <a:bodyPr vert="horz" lIns="91440" tIns="45720" rIns="91440" bIns="45720" rtlCol="0">
            <a:normAutofit/>
          </a:bodyPr>
          <a:lstStyle/>
          <a:p>
            <a:pPr>
              <a:lnSpc>
                <a:spcPct val="110000"/>
              </a:lnSpc>
            </a:pPr>
            <a:r>
              <a:rPr lang="en-US" sz="1000">
                <a:ea typeface="+mn-lt"/>
                <a:cs typeface="+mn-lt"/>
              </a:rPr>
              <a:t>Cancer is a leading cause of death in the United States and cancer screening is primary tool to reduce mortality. This study indents to investigate whether electronic medical record data to predict which patients are at risk of missing recommended screenings. The goal of this investigation is to design a data informed clinical decisions support tool used by providers to increase cancer screening uptake</a:t>
            </a:r>
          </a:p>
          <a:p>
            <a:pPr>
              <a:lnSpc>
                <a:spcPct val="110000"/>
              </a:lnSpc>
            </a:pPr>
            <a:endParaRPr lang="en-US" sz="1000"/>
          </a:p>
          <a:p>
            <a:pPr>
              <a:lnSpc>
                <a:spcPct val="110000"/>
              </a:lnSpc>
            </a:pPr>
            <a:r>
              <a:rPr lang="en-US" sz="1000"/>
              <a:t>-- Author Matthew Davis</a:t>
            </a:r>
          </a:p>
          <a:p>
            <a:pPr>
              <a:lnSpc>
                <a:spcPct val="110000"/>
              </a:lnSpc>
            </a:pPr>
            <a:r>
              <a:rPr lang="en-US" sz="1000" err="1"/>
              <a:t>Ph.d</a:t>
            </a:r>
            <a:r>
              <a:rPr lang="en-US" sz="1000"/>
              <a:t> Canidate in Biomedical data science and informatics at Medical University of South Carolina</a:t>
            </a:r>
          </a:p>
          <a:p>
            <a:pPr>
              <a:lnSpc>
                <a:spcPct val="110000"/>
              </a:lnSpc>
            </a:pPr>
            <a:endParaRPr lang="en-US" sz="1000"/>
          </a:p>
        </p:txBody>
      </p:sp>
      <p:sp>
        <p:nvSpPr>
          <p:cNvPr id="9" name="Round Diagonal Corner Rectangle 6">
            <a:extLst>
              <a:ext uri="{FF2B5EF4-FFF2-40B4-BE49-F238E27FC236}">
                <a16:creationId xmlns:a16="http://schemas.microsoft.com/office/drawing/2014/main" id="{CB130D74-9A04-42D9-91F9-699BA7DC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person, necktie, indoor&#10;&#10;Description automatically generated">
            <a:extLst>
              <a:ext uri="{FF2B5EF4-FFF2-40B4-BE49-F238E27FC236}">
                <a16:creationId xmlns:a16="http://schemas.microsoft.com/office/drawing/2014/main" id="{9AAD8394-0ECC-5D4D-D481-B01E0A44012C}"/>
              </a:ext>
            </a:extLst>
          </p:cNvPr>
          <p:cNvPicPr>
            <a:picLocks noChangeAspect="1"/>
          </p:cNvPicPr>
          <p:nvPr/>
        </p:nvPicPr>
        <p:blipFill rotWithShape="1">
          <a:blip r:embed="rId3"/>
          <a:srcRect l="3326" r="556" b="-2"/>
          <a:stretch/>
        </p:blipFill>
        <p:spPr>
          <a:xfrm>
            <a:off x="1135974" y="1136606"/>
            <a:ext cx="3178638" cy="4577297"/>
          </a:xfrm>
          <a:prstGeom prst="rect">
            <a:avLst/>
          </a:prstGeom>
        </p:spPr>
      </p:pic>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1CDF-3DA1-B0EC-98E8-8D00C29D96AB}"/>
              </a:ext>
            </a:extLst>
          </p:cNvPr>
          <p:cNvSpPr>
            <a:spLocks noGrp="1"/>
          </p:cNvSpPr>
          <p:nvPr>
            <p:ph type="title"/>
          </p:nvPr>
        </p:nvSpPr>
        <p:spPr>
          <a:xfrm>
            <a:off x="1166603" y="76931"/>
            <a:ext cx="9905998" cy="1478570"/>
          </a:xfrm>
        </p:spPr>
        <p:txBody>
          <a:bodyPr/>
          <a:lstStyle/>
          <a:p>
            <a:r>
              <a:rPr lang="en-US" dirty="0"/>
              <a:t>Machine Learning Approach vs BN Network Selection</a:t>
            </a:r>
          </a:p>
        </p:txBody>
      </p:sp>
      <p:pic>
        <p:nvPicPr>
          <p:cNvPr id="5" name="Picture 5" descr="Table&#10;&#10;Description automatically generated">
            <a:extLst>
              <a:ext uri="{FF2B5EF4-FFF2-40B4-BE49-F238E27FC236}">
                <a16:creationId xmlns:a16="http://schemas.microsoft.com/office/drawing/2014/main" id="{6F98F10E-5D95-DB8B-E2DF-0E438C2A2CEA}"/>
              </a:ext>
            </a:extLst>
          </p:cNvPr>
          <p:cNvPicPr>
            <a:picLocks noChangeAspect="1"/>
          </p:cNvPicPr>
          <p:nvPr/>
        </p:nvPicPr>
        <p:blipFill>
          <a:blip r:embed="rId2"/>
          <a:stretch>
            <a:fillRect/>
          </a:stretch>
        </p:blipFill>
        <p:spPr>
          <a:xfrm>
            <a:off x="6665281" y="2075419"/>
            <a:ext cx="3845266" cy="2511937"/>
          </a:xfrm>
          <a:prstGeom prst="rect">
            <a:avLst/>
          </a:prstGeom>
        </p:spPr>
      </p:pic>
      <p:pic>
        <p:nvPicPr>
          <p:cNvPr id="6" name="Picture 6" descr="Chart, line chart, histogram&#10;&#10;Description automatically generated">
            <a:extLst>
              <a:ext uri="{FF2B5EF4-FFF2-40B4-BE49-F238E27FC236}">
                <a16:creationId xmlns:a16="http://schemas.microsoft.com/office/drawing/2014/main" id="{A62EB359-A3B2-20B7-933E-73FAFA6040C8}"/>
              </a:ext>
            </a:extLst>
          </p:cNvPr>
          <p:cNvPicPr>
            <a:picLocks noChangeAspect="1"/>
          </p:cNvPicPr>
          <p:nvPr/>
        </p:nvPicPr>
        <p:blipFill>
          <a:blip r:embed="rId3"/>
          <a:stretch>
            <a:fillRect/>
          </a:stretch>
        </p:blipFill>
        <p:spPr>
          <a:xfrm>
            <a:off x="6689358" y="4628154"/>
            <a:ext cx="3846381" cy="2227546"/>
          </a:xfrm>
          <a:prstGeom prst="rect">
            <a:avLst/>
          </a:prstGeom>
        </p:spPr>
      </p:pic>
      <p:sp>
        <p:nvSpPr>
          <p:cNvPr id="9" name="TextBox 8">
            <a:extLst>
              <a:ext uri="{FF2B5EF4-FFF2-40B4-BE49-F238E27FC236}">
                <a16:creationId xmlns:a16="http://schemas.microsoft.com/office/drawing/2014/main" id="{C6513C5A-C081-E102-678E-2866F0DF1418}"/>
              </a:ext>
            </a:extLst>
          </p:cNvPr>
          <p:cNvSpPr txBox="1"/>
          <p:nvPr/>
        </p:nvSpPr>
        <p:spPr>
          <a:xfrm>
            <a:off x="911566" y="1558636"/>
            <a:ext cx="589605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Prediction Mammogram Completion with 180 days of order (masking same day completions) (MUSC </a:t>
            </a:r>
            <a:r>
              <a:rPr lang="en-US">
                <a:ea typeface="+mn-lt"/>
                <a:cs typeface="+mn-lt"/>
              </a:rPr>
              <a:t>3,003 </a:t>
            </a:r>
            <a:r>
              <a:rPr lang="en-US" dirty="0"/>
              <a:t>Patients)</a:t>
            </a:r>
          </a:p>
          <a:p>
            <a:r>
              <a:rPr lang="en-US">
                <a:ea typeface="+mn-lt"/>
                <a:cs typeface="+mn-lt"/>
              </a:rPr>
              <a:t>Completing test in 1-180 days: 42.7%</a:t>
            </a:r>
            <a:endParaRPr lang="en-US"/>
          </a:p>
          <a:p>
            <a:r>
              <a:rPr lang="en-US">
                <a:ea typeface="+mn-lt"/>
                <a:cs typeface="+mn-lt"/>
              </a:rPr>
              <a:t>(1719 Cases(no completion ), 1284 controls </a:t>
            </a:r>
            <a:endParaRPr lang="en-US"/>
          </a:p>
          <a:p>
            <a:r>
              <a:rPr lang="en-US" dirty="0"/>
              <a:t>Model built using only two features, found in Bayesian Network Analysis on 10 fold 10 repeated CV</a:t>
            </a:r>
          </a:p>
          <a:p>
            <a:pPr marL="285750" indent="-285750">
              <a:buFont typeface="Arial"/>
              <a:buChar char="•"/>
            </a:pPr>
            <a:r>
              <a:rPr lang="en-US" dirty="0"/>
              <a:t>TP: Completed Test in 180 days (and predicted to do so)</a:t>
            </a:r>
          </a:p>
          <a:p>
            <a:pPr marL="285750" indent="-285750">
              <a:buFont typeface="Arial"/>
              <a:buChar char="•"/>
            </a:pPr>
            <a:r>
              <a:rPr lang="en-US" dirty="0"/>
              <a:t>FP: Failed to complete test </a:t>
            </a:r>
            <a:r>
              <a:rPr lang="en-US" dirty="0">
                <a:ea typeface="+mn-lt"/>
                <a:cs typeface="+mn-lt"/>
              </a:rPr>
              <a:t>(and predicted to do so)</a:t>
            </a:r>
          </a:p>
          <a:p>
            <a:pPr marL="285750" indent="-285750">
              <a:buFont typeface="Arial"/>
              <a:buChar char="•"/>
            </a:pPr>
            <a:r>
              <a:rPr lang="en-US" dirty="0">
                <a:ea typeface="+mn-lt"/>
                <a:cs typeface="+mn-lt"/>
              </a:rPr>
              <a:t>TN: Failed to complete test (and predicted not to complete)</a:t>
            </a:r>
          </a:p>
          <a:p>
            <a:pPr marL="285750" indent="-285750">
              <a:buFont typeface="Arial"/>
              <a:buChar char="•"/>
            </a:pPr>
            <a:r>
              <a:rPr lang="en-US" dirty="0">
                <a:ea typeface="+mn-lt"/>
                <a:cs typeface="+mn-lt"/>
              </a:rPr>
              <a:t>FN: Completed test, (and predicted not to complete)</a:t>
            </a:r>
          </a:p>
          <a:p>
            <a:endParaRPr lang="en-US" dirty="0">
              <a:ea typeface="+mn-lt"/>
              <a:cs typeface="+mn-lt"/>
            </a:endParaRPr>
          </a:p>
        </p:txBody>
      </p:sp>
      <p:sp>
        <p:nvSpPr>
          <p:cNvPr id="11" name="TextBox 10">
            <a:extLst>
              <a:ext uri="{FF2B5EF4-FFF2-40B4-BE49-F238E27FC236}">
                <a16:creationId xmlns:a16="http://schemas.microsoft.com/office/drawing/2014/main" id="{AE967942-EDFE-2A4A-E06C-DD247B641521}"/>
              </a:ext>
            </a:extLst>
          </p:cNvPr>
          <p:cNvSpPr txBox="1"/>
          <p:nvPr/>
        </p:nvSpPr>
        <p:spPr>
          <a:xfrm>
            <a:off x="6601061" y="1462284"/>
            <a:ext cx="47143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ML  Models using RFE with Log Reg and </a:t>
            </a:r>
            <a:r>
              <a:rPr lang="en-US" dirty="0">
                <a:ea typeface="+mn-lt"/>
                <a:cs typeface="+mn-lt"/>
              </a:rPr>
              <a:t>10 fold 10 repeated CV, after grid search</a:t>
            </a:r>
            <a:endParaRPr lang="en-US" dirty="0"/>
          </a:p>
        </p:txBody>
      </p:sp>
      <p:pic>
        <p:nvPicPr>
          <p:cNvPr id="12" name="Picture 12" descr="Text, table&#10;&#10;Description automatically generated">
            <a:extLst>
              <a:ext uri="{FF2B5EF4-FFF2-40B4-BE49-F238E27FC236}">
                <a16:creationId xmlns:a16="http://schemas.microsoft.com/office/drawing/2014/main" id="{B700646A-0238-1063-B8A4-C85218A7B84F}"/>
              </a:ext>
            </a:extLst>
          </p:cNvPr>
          <p:cNvPicPr>
            <a:picLocks noGrp="1" noChangeAspect="1"/>
          </p:cNvPicPr>
          <p:nvPr>
            <p:ph idx="1"/>
          </p:nvPr>
        </p:nvPicPr>
        <p:blipFill>
          <a:blip r:embed="rId4"/>
          <a:stretch>
            <a:fillRect/>
          </a:stretch>
        </p:blipFill>
        <p:spPr>
          <a:xfrm>
            <a:off x="1408163" y="4547799"/>
            <a:ext cx="1696261" cy="763784"/>
          </a:xfrm>
        </p:spPr>
      </p:pic>
      <p:pic>
        <p:nvPicPr>
          <p:cNvPr id="13" name="Picture 13" descr="Table&#10;&#10;Description automatically generated">
            <a:extLst>
              <a:ext uri="{FF2B5EF4-FFF2-40B4-BE49-F238E27FC236}">
                <a16:creationId xmlns:a16="http://schemas.microsoft.com/office/drawing/2014/main" id="{518ABCCD-D3C3-F572-E8E1-549016464A22}"/>
              </a:ext>
            </a:extLst>
          </p:cNvPr>
          <p:cNvPicPr>
            <a:picLocks noChangeAspect="1"/>
          </p:cNvPicPr>
          <p:nvPr/>
        </p:nvPicPr>
        <p:blipFill>
          <a:blip r:embed="rId5"/>
          <a:stretch>
            <a:fillRect/>
          </a:stretch>
        </p:blipFill>
        <p:spPr>
          <a:xfrm>
            <a:off x="3294759" y="4454661"/>
            <a:ext cx="2743200" cy="1189931"/>
          </a:xfrm>
          <a:prstGeom prst="rect">
            <a:avLst/>
          </a:prstGeom>
        </p:spPr>
      </p:pic>
      <p:pic>
        <p:nvPicPr>
          <p:cNvPr id="14" name="Picture 14" descr="Graphical user interface, table&#10;&#10;Description automatically generated">
            <a:extLst>
              <a:ext uri="{FF2B5EF4-FFF2-40B4-BE49-F238E27FC236}">
                <a16:creationId xmlns:a16="http://schemas.microsoft.com/office/drawing/2014/main" id="{6FD59687-E9C7-EBF9-287E-7CE8E415A933}"/>
              </a:ext>
            </a:extLst>
          </p:cNvPr>
          <p:cNvPicPr>
            <a:picLocks noChangeAspect="1"/>
          </p:cNvPicPr>
          <p:nvPr/>
        </p:nvPicPr>
        <p:blipFill>
          <a:blip r:embed="rId6"/>
          <a:stretch>
            <a:fillRect/>
          </a:stretch>
        </p:blipFill>
        <p:spPr>
          <a:xfrm>
            <a:off x="1431344" y="5488889"/>
            <a:ext cx="1725849" cy="985136"/>
          </a:xfrm>
          <a:prstGeom prst="rect">
            <a:avLst/>
          </a:prstGeom>
        </p:spPr>
      </p:pic>
    </p:spTree>
    <p:extLst>
      <p:ext uri="{BB962C8B-B14F-4D97-AF65-F5344CB8AC3E}">
        <p14:creationId xmlns:p14="http://schemas.microsoft.com/office/powerpoint/2010/main" val="337765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3776-B606-04B9-3AD6-1184ABADB4B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DB32FB5-5F64-763F-DAD2-FB31D6AE21BB}"/>
              </a:ext>
            </a:extLst>
          </p:cNvPr>
          <p:cNvSpPr>
            <a:spLocks noGrp="1"/>
          </p:cNvSpPr>
          <p:nvPr>
            <p:ph idx="1"/>
          </p:nvPr>
        </p:nvSpPr>
        <p:spPr/>
        <p:txBody>
          <a:bodyPr vert="horz" lIns="91440" tIns="45720" rIns="91440" bIns="45720" rtlCol="0" anchor="t">
            <a:normAutofit/>
          </a:bodyPr>
          <a:lstStyle/>
          <a:p>
            <a:r>
              <a:rPr lang="en-US" dirty="0">
                <a:ea typeface="+mn-lt"/>
                <a:cs typeface="+mn-lt"/>
              </a:rPr>
              <a:t>Word to </a:t>
            </a:r>
            <a:r>
              <a:rPr lang="en-US" dirty="0" err="1">
                <a:ea typeface="+mn-lt"/>
                <a:cs typeface="+mn-lt"/>
              </a:rPr>
              <a:t>Vect</a:t>
            </a:r>
            <a:r>
              <a:rPr lang="en-US" dirty="0">
                <a:ea typeface="+mn-lt"/>
                <a:cs typeface="+mn-lt"/>
              </a:rPr>
              <a:t> Nearest Nieghbor Approach to ICD9cm mapping of free text is a viable approach, however requires rules for sanity checks</a:t>
            </a:r>
            <a:endParaRPr lang="en-US" dirty="0"/>
          </a:p>
          <a:p>
            <a:r>
              <a:rPr lang="en-US" dirty="0"/>
              <a:t>BN Network Structure learning can be useful for discovering influential structures and for feature reduction </a:t>
            </a:r>
          </a:p>
        </p:txBody>
      </p:sp>
    </p:spTree>
    <p:extLst>
      <p:ext uri="{BB962C8B-B14F-4D97-AF65-F5344CB8AC3E}">
        <p14:creationId xmlns:p14="http://schemas.microsoft.com/office/powerpoint/2010/main" val="38208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61AE-1539-356C-794B-324A7571CFC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E5DF09B-BFA1-A2F3-6134-3496A90C78A8}"/>
              </a:ext>
            </a:extLst>
          </p:cNvPr>
          <p:cNvSpPr>
            <a:spLocks noGrp="1"/>
          </p:cNvSpPr>
          <p:nvPr>
            <p:ph idx="1"/>
          </p:nvPr>
        </p:nvSpPr>
        <p:spPr>
          <a:xfrm>
            <a:off x="1204387" y="3257090"/>
            <a:ext cx="9905999" cy="3541714"/>
          </a:xfrm>
        </p:spPr>
        <p:txBody>
          <a:bodyPr vert="horz" lIns="91440" tIns="45720" rIns="91440" bIns="45720" rtlCol="0" anchor="t">
            <a:normAutofit fontScale="92500" lnSpcReduction="20000"/>
          </a:bodyPr>
          <a:lstStyle/>
          <a:p>
            <a:endParaRPr lang="en-US" dirty="0">
              <a:solidFill>
                <a:srgbClr val="FFFFFF"/>
              </a:solidFill>
              <a:latin typeface="Tw Cen MT"/>
              <a:ea typeface="Arial"/>
              <a:cs typeface="Arial"/>
            </a:endParaRPr>
          </a:p>
          <a:p>
            <a:r>
              <a:rPr lang="en-US" dirty="0">
                <a:solidFill>
                  <a:srgbClr val="FFFFFF"/>
                </a:solidFill>
                <a:latin typeface="Tw Cen MT"/>
                <a:ea typeface="Arial"/>
                <a:cs typeface="Arial"/>
              </a:rPr>
              <a:t>Special Thanks to Dr. </a:t>
            </a:r>
            <a:r>
              <a:rPr lang="en-US" dirty="0">
                <a:ea typeface="+mn-lt"/>
                <a:cs typeface="+mn-lt"/>
              </a:rPr>
              <a:t>, Alexander </a:t>
            </a:r>
            <a:r>
              <a:rPr lang="en-US" dirty="0" err="1">
                <a:ea typeface="+mn-lt"/>
                <a:cs typeface="+mn-lt"/>
              </a:rPr>
              <a:t>Alekseyenko</a:t>
            </a:r>
            <a:r>
              <a:rPr lang="en-US" dirty="0">
                <a:ea typeface="+mn-lt"/>
                <a:cs typeface="+mn-lt"/>
              </a:rPr>
              <a:t>, Dr. Leslie Lenert, Dr. Dr Xia Jing, Dr. Vanessa Diaz, Dr. Kit Simpson</a:t>
            </a:r>
          </a:p>
          <a:p>
            <a:pPr marL="0" indent="0">
              <a:buNone/>
            </a:pPr>
            <a:endParaRPr lang="en-US" dirty="0">
              <a:solidFill>
                <a:srgbClr val="FFFFFF"/>
              </a:solidFill>
              <a:latin typeface="Tw Cen MT"/>
              <a:ea typeface="Arial"/>
              <a:cs typeface="Arial"/>
            </a:endParaRPr>
          </a:p>
          <a:p>
            <a:r>
              <a:rPr lang="en-US" b="0" i="0" u="none" strike="noStrike" dirty="0">
                <a:solidFill>
                  <a:srgbClr val="FFFFFF"/>
                </a:solidFill>
                <a:latin typeface="Tw Cen MT"/>
                <a:ea typeface="Arial"/>
                <a:cs typeface="Arial"/>
              </a:rPr>
              <a:t>As part of</a:t>
            </a:r>
            <a:r>
              <a:rPr lang="en-US" dirty="0">
                <a:solidFill>
                  <a:srgbClr val="FFFFFF"/>
                </a:solidFill>
                <a:latin typeface="Tw Cen MT"/>
                <a:ea typeface="Arial"/>
                <a:cs typeface="Arial"/>
              </a:rPr>
              <a:t> NIH</a:t>
            </a:r>
            <a:r>
              <a:rPr lang="en-US" b="0" i="0" u="none" strike="noStrike" dirty="0">
                <a:solidFill>
                  <a:srgbClr val="FFFFFF"/>
                </a:solidFill>
                <a:latin typeface="Tw Cen MT"/>
                <a:ea typeface="Arial"/>
                <a:cs typeface="Arial"/>
              </a:rPr>
              <a:t> R61 AG068951-01</a:t>
            </a:r>
            <a:r>
              <a:rPr lang="en-US" b="0" i="0" dirty="0">
                <a:latin typeface="Tw Cen MT"/>
                <a:ea typeface="Arial"/>
                <a:cs typeface="Arial"/>
              </a:rPr>
              <a:t>​</a:t>
            </a:r>
            <a:endParaRPr lang="en-US"/>
          </a:p>
          <a:p>
            <a:pPr lvl="0" algn="l" rtl="0">
              <a:buChar char="•"/>
            </a:pPr>
            <a:r>
              <a:rPr lang="en-US" b="0" i="0" u="none" strike="noStrike" dirty="0">
                <a:solidFill>
                  <a:srgbClr val="FFFFFF"/>
                </a:solidFill>
                <a:latin typeface="Tw Cen MT"/>
                <a:ea typeface="Arial"/>
                <a:cs typeface="Arial"/>
              </a:rPr>
              <a:t>ERIB: Study Short Title:  Technology-Based Cancer Screening Intervention  Pro00101494 </a:t>
            </a:r>
            <a:r>
              <a:rPr lang="en-US" b="0" i="0" dirty="0">
                <a:latin typeface="Tw Cen MT"/>
                <a:ea typeface="Arial"/>
                <a:cs typeface="Arial"/>
              </a:rPr>
              <a:t>​</a:t>
            </a:r>
          </a:p>
          <a:p>
            <a:pPr lvl="0" algn="l" rtl="0">
              <a:buChar char="•"/>
            </a:pPr>
            <a:r>
              <a:rPr lang="en-US" b="0" i="0" dirty="0">
                <a:latin typeface="Tw Cen MT"/>
                <a:ea typeface="Arial"/>
                <a:cs typeface="Arial"/>
              </a:rPr>
              <a:t>​</a:t>
            </a:r>
          </a:p>
          <a:p>
            <a:endParaRPr lang="en-US" dirty="0">
              <a:latin typeface="Tw Cen MT"/>
              <a:ea typeface="Arial"/>
              <a:cs typeface="Arial"/>
            </a:endParaRPr>
          </a:p>
          <a:p>
            <a:endParaRPr lang="en-US" dirty="0">
              <a:latin typeface="Tw Cen MT"/>
              <a:ea typeface="Arial"/>
              <a:cs typeface="Arial"/>
            </a:endParaRPr>
          </a:p>
          <a:p>
            <a:endParaRPr lang="en-US" dirty="0">
              <a:latin typeface="Tw Cen MT"/>
              <a:ea typeface="Arial"/>
              <a:cs typeface="Arial"/>
            </a:endParaRPr>
          </a:p>
          <a:p>
            <a:endParaRPr lang="en-US" dirty="0">
              <a:latin typeface="Tw Cen MT"/>
              <a:ea typeface="Arial"/>
              <a:cs typeface="Arial"/>
            </a:endParaRPr>
          </a:p>
          <a:p>
            <a:endParaRPr lang="en-US" dirty="0">
              <a:latin typeface="Tw Cen MT"/>
              <a:ea typeface="Arial"/>
              <a:cs typeface="Arial"/>
            </a:endParaRPr>
          </a:p>
          <a:p>
            <a:endParaRPr lang="en-US" dirty="0">
              <a:latin typeface="Tw Cen MT"/>
              <a:ea typeface="Arial"/>
              <a:cs typeface="Arial"/>
            </a:endParaRPr>
          </a:p>
        </p:txBody>
      </p:sp>
    </p:spTree>
    <p:extLst>
      <p:ext uri="{BB962C8B-B14F-4D97-AF65-F5344CB8AC3E}">
        <p14:creationId xmlns:p14="http://schemas.microsoft.com/office/powerpoint/2010/main" val="124955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1D60-384F-E15F-ADBB-F109B808B239}"/>
              </a:ext>
            </a:extLst>
          </p:cNvPr>
          <p:cNvSpPr>
            <a:spLocks noGrp="1"/>
          </p:cNvSpPr>
          <p:nvPr>
            <p:ph type="title"/>
          </p:nvPr>
        </p:nvSpPr>
        <p:spPr/>
        <p:txBody>
          <a:bodyPr/>
          <a:lstStyle/>
          <a:p>
            <a:r>
              <a:rPr lang="en-US" dirty="0"/>
              <a:t>Recommendations for Screening from  USPSTF</a:t>
            </a:r>
          </a:p>
        </p:txBody>
      </p:sp>
      <p:pic>
        <p:nvPicPr>
          <p:cNvPr id="4" name="Picture 4" descr="Text&#10;&#10;Description automatically generated">
            <a:extLst>
              <a:ext uri="{FF2B5EF4-FFF2-40B4-BE49-F238E27FC236}">
                <a16:creationId xmlns:a16="http://schemas.microsoft.com/office/drawing/2014/main" id="{796C62A7-BA4E-63F0-B656-3B1951995C9C}"/>
              </a:ext>
            </a:extLst>
          </p:cNvPr>
          <p:cNvPicPr>
            <a:picLocks noGrp="1" noChangeAspect="1"/>
          </p:cNvPicPr>
          <p:nvPr>
            <p:ph idx="1"/>
          </p:nvPr>
        </p:nvPicPr>
        <p:blipFill>
          <a:blip r:embed="rId2"/>
          <a:stretch>
            <a:fillRect/>
          </a:stretch>
        </p:blipFill>
        <p:spPr>
          <a:xfrm>
            <a:off x="1516315" y="2295207"/>
            <a:ext cx="4869212" cy="4003777"/>
          </a:xfrm>
        </p:spPr>
      </p:pic>
    </p:spTree>
    <p:extLst>
      <p:ext uri="{BB962C8B-B14F-4D97-AF65-F5344CB8AC3E}">
        <p14:creationId xmlns:p14="http://schemas.microsoft.com/office/powerpoint/2010/main" val="152107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2D9D-7689-0A6A-ACA9-1F072B5F1ACF}"/>
              </a:ext>
            </a:extLst>
          </p:cNvPr>
          <p:cNvSpPr>
            <a:spLocks noGrp="1"/>
          </p:cNvSpPr>
          <p:nvPr>
            <p:ph type="title"/>
          </p:nvPr>
        </p:nvSpPr>
        <p:spPr/>
        <p:txBody>
          <a:bodyPr/>
          <a:lstStyle/>
          <a:p>
            <a:r>
              <a:rPr lang="en-US" dirty="0"/>
              <a:t> Objectives</a:t>
            </a:r>
          </a:p>
        </p:txBody>
      </p:sp>
      <p:sp>
        <p:nvSpPr>
          <p:cNvPr id="3" name="Content Placeholder 2">
            <a:extLst>
              <a:ext uri="{FF2B5EF4-FFF2-40B4-BE49-F238E27FC236}">
                <a16:creationId xmlns:a16="http://schemas.microsoft.com/office/drawing/2014/main" id="{8D77A622-FFB0-76A1-105D-A8E4EB9CC7E5}"/>
              </a:ext>
            </a:extLst>
          </p:cNvPr>
          <p:cNvSpPr>
            <a:spLocks noGrp="1"/>
          </p:cNvSpPr>
          <p:nvPr>
            <p:ph idx="1"/>
          </p:nvPr>
        </p:nvSpPr>
        <p:spPr/>
        <p:txBody>
          <a:bodyPr vert="horz" lIns="91440" tIns="45720" rIns="91440" bIns="45720" rtlCol="0" anchor="t">
            <a:normAutofit/>
          </a:bodyPr>
          <a:lstStyle/>
          <a:p>
            <a:r>
              <a:rPr lang="en-US" dirty="0"/>
              <a:t>Demonstrate Application of NLP to Understanding Cancer Screening Uptake</a:t>
            </a:r>
            <a:endParaRPr lang="en-US"/>
          </a:p>
          <a:p>
            <a:r>
              <a:rPr lang="en-US" dirty="0"/>
              <a:t>Present Word to </a:t>
            </a:r>
            <a:r>
              <a:rPr lang="en-US" dirty="0" err="1"/>
              <a:t>Vect</a:t>
            </a:r>
            <a:r>
              <a:rPr lang="en-US" dirty="0"/>
              <a:t> Nearest Nieghbor Approach to ICD9cm mapping of free text. </a:t>
            </a:r>
          </a:p>
          <a:p>
            <a:r>
              <a:rPr lang="en-US" dirty="0"/>
              <a:t>Results and challenges of the approach</a:t>
            </a:r>
          </a:p>
          <a:p>
            <a:r>
              <a:rPr lang="en-US" dirty="0"/>
              <a:t>Discuss Influence Networks and application feature selection </a:t>
            </a:r>
          </a:p>
          <a:p>
            <a:endParaRPr lang="en-US" dirty="0"/>
          </a:p>
        </p:txBody>
      </p:sp>
    </p:spTree>
    <p:extLst>
      <p:ext uri="{BB962C8B-B14F-4D97-AF65-F5344CB8AC3E}">
        <p14:creationId xmlns:p14="http://schemas.microsoft.com/office/powerpoint/2010/main" val="259845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73C7-5D13-D30C-CBEE-0621122291CF}"/>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dirty="0"/>
              <a:t>Cancer In the State of South Carolina </a:t>
            </a:r>
            <a:endParaRPr lang="en-US"/>
          </a:p>
        </p:txBody>
      </p:sp>
      <p:sp>
        <p:nvSpPr>
          <p:cNvPr id="22" name="Round Single Corner Rectangle 14">
            <a:extLst>
              <a:ext uri="{FF2B5EF4-FFF2-40B4-BE49-F238E27FC236}">
                <a16:creationId xmlns:a16="http://schemas.microsoft.com/office/drawing/2014/main" id="{291191B3-5816-4C81-AB43-95812897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808058"/>
            <a:ext cx="3200400" cy="2536764"/>
          </a:xfrm>
          <a:prstGeom prst="round1Rect">
            <a:avLst>
              <a:gd name="adj" fmla="val 6363"/>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a:extLst>
              <a:ext uri="{FF2B5EF4-FFF2-40B4-BE49-F238E27FC236}">
                <a16:creationId xmlns:a16="http://schemas.microsoft.com/office/drawing/2014/main" id="{DDF4CBC7-E07D-B5E6-0EB4-9A24D1D934C7}"/>
              </a:ext>
            </a:extLst>
          </p:cNvPr>
          <p:cNvPicPr>
            <a:picLocks noGrp="1" noChangeAspect="1"/>
          </p:cNvPicPr>
          <p:nvPr>
            <p:ph idx="1"/>
          </p:nvPr>
        </p:nvPicPr>
        <p:blipFill>
          <a:blip r:embed="rId3"/>
          <a:stretch>
            <a:fillRect/>
          </a:stretch>
        </p:blipFill>
        <p:spPr>
          <a:xfrm>
            <a:off x="790382" y="1373487"/>
            <a:ext cx="3244012" cy="1560575"/>
          </a:xfrm>
          <a:prstGeom prst="rect">
            <a:avLst/>
          </a:prstGeom>
        </p:spPr>
      </p:pic>
      <p:sp>
        <p:nvSpPr>
          <p:cNvPr id="24" name="Round Diagonal Corner Rectangle 19">
            <a:extLst>
              <a:ext uri="{FF2B5EF4-FFF2-40B4-BE49-F238E27FC236}">
                <a16:creationId xmlns:a16="http://schemas.microsoft.com/office/drawing/2014/main" id="{74F185A3-3263-4575-9090-00FA507DE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518" y="807934"/>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descr="Map&#10;&#10;Description automatically generated">
            <a:extLst>
              <a:ext uri="{FF2B5EF4-FFF2-40B4-BE49-F238E27FC236}">
                <a16:creationId xmlns:a16="http://schemas.microsoft.com/office/drawing/2014/main" id="{54779AF8-CEEC-DCEA-F5BD-C65B9042910A}"/>
              </a:ext>
            </a:extLst>
          </p:cNvPr>
          <p:cNvPicPr>
            <a:picLocks noChangeAspect="1"/>
          </p:cNvPicPr>
          <p:nvPr/>
        </p:nvPicPr>
        <p:blipFill>
          <a:blip r:embed="rId4"/>
          <a:stretch>
            <a:fillRect/>
          </a:stretch>
        </p:blipFill>
        <p:spPr>
          <a:xfrm>
            <a:off x="4224159" y="909806"/>
            <a:ext cx="1859993" cy="2261599"/>
          </a:xfrm>
          <a:prstGeom prst="rect">
            <a:avLst/>
          </a:prstGeom>
        </p:spPr>
      </p:pic>
      <p:sp>
        <p:nvSpPr>
          <p:cNvPr id="26" name="Round Diagonal Corner Rectangle 21">
            <a:extLst>
              <a:ext uri="{FF2B5EF4-FFF2-40B4-BE49-F238E27FC236}">
                <a16:creationId xmlns:a16="http://schemas.microsoft.com/office/drawing/2014/main" id="{66D18E6A-0D8E-45A2-9074-7A02ED480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973" y="3505686"/>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Map&#10;&#10;Description automatically generated">
            <a:extLst>
              <a:ext uri="{FF2B5EF4-FFF2-40B4-BE49-F238E27FC236}">
                <a16:creationId xmlns:a16="http://schemas.microsoft.com/office/drawing/2014/main" id="{90933B5B-B7CA-3158-78CA-1974CA9F6483}"/>
              </a:ext>
            </a:extLst>
          </p:cNvPr>
          <p:cNvPicPr>
            <a:picLocks noChangeAspect="1"/>
          </p:cNvPicPr>
          <p:nvPr/>
        </p:nvPicPr>
        <p:blipFill>
          <a:blip r:embed="rId5"/>
          <a:stretch>
            <a:fillRect/>
          </a:stretch>
        </p:blipFill>
        <p:spPr>
          <a:xfrm>
            <a:off x="912199" y="3716064"/>
            <a:ext cx="1824163" cy="2153459"/>
          </a:xfrm>
          <a:prstGeom prst="rect">
            <a:avLst/>
          </a:prstGeom>
        </p:spPr>
      </p:pic>
      <p:sp>
        <p:nvSpPr>
          <p:cNvPr id="28" name="Round Single Corner Rectangle 15">
            <a:extLst>
              <a:ext uri="{FF2B5EF4-FFF2-40B4-BE49-F238E27FC236}">
                <a16:creationId xmlns:a16="http://schemas.microsoft.com/office/drawing/2014/main" id="{97D06133-7680-460C-9334-5870E5D09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887038" y="3505685"/>
            <a:ext cx="3198287" cy="2536763"/>
          </a:xfrm>
          <a:prstGeom prst="round1Rect">
            <a:avLst>
              <a:gd name="adj" fmla="val 9975"/>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9" descr="Chart&#10;&#10;Description automatically generated">
            <a:extLst>
              <a:ext uri="{FF2B5EF4-FFF2-40B4-BE49-F238E27FC236}">
                <a16:creationId xmlns:a16="http://schemas.microsoft.com/office/drawing/2014/main" id="{91BB8FDB-EE16-F869-470E-DF0CEA43449C}"/>
              </a:ext>
            </a:extLst>
          </p:cNvPr>
          <p:cNvPicPr>
            <a:picLocks noChangeAspect="1"/>
          </p:cNvPicPr>
          <p:nvPr/>
        </p:nvPicPr>
        <p:blipFill rotWithShape="1">
          <a:blip r:embed="rId6"/>
          <a:srcRect l="13167"/>
          <a:stretch/>
        </p:blipFill>
        <p:spPr>
          <a:xfrm>
            <a:off x="2867012" y="3947401"/>
            <a:ext cx="3213884" cy="1644897"/>
          </a:xfrm>
          <a:prstGeom prst="rect">
            <a:avLst/>
          </a:prstGeom>
        </p:spPr>
      </p:pic>
      <p:sp>
        <p:nvSpPr>
          <p:cNvPr id="3" name="TextBox 2">
            <a:extLst>
              <a:ext uri="{FF2B5EF4-FFF2-40B4-BE49-F238E27FC236}">
                <a16:creationId xmlns:a16="http://schemas.microsoft.com/office/drawing/2014/main" id="{B32239FE-647F-EA55-6695-11063AE4D524}"/>
              </a:ext>
            </a:extLst>
          </p:cNvPr>
          <p:cNvSpPr txBox="1"/>
          <p:nvPr/>
        </p:nvSpPr>
        <p:spPr>
          <a:xfrm>
            <a:off x="980606" y="6083806"/>
            <a:ext cx="8873235" cy="103278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indent="-228600" defTabSz="914400">
              <a:lnSpc>
                <a:spcPct val="120000"/>
              </a:lnSpc>
              <a:spcAft>
                <a:spcPts val="600"/>
              </a:spcAft>
              <a:buSzPct val="125000"/>
              <a:buFont typeface="Arial" panose="020B0604020202020204" pitchFamily="34" charset="0"/>
              <a:buChar char="•"/>
            </a:pPr>
            <a:r>
              <a:rPr lang="en-US"/>
              <a:t>Sources: </a:t>
            </a:r>
            <a:r>
              <a:rPr lang="en-US">
                <a:hlinkClick r:id="rId7"/>
              </a:rPr>
              <a:t>https://scdhec.gov/sites/default/files/media/document/20-year-cancer-report.pdf</a:t>
            </a:r>
            <a:r>
              <a:rPr lang="en-US"/>
              <a:t>,  </a:t>
            </a:r>
          </a:p>
          <a:p>
            <a:pPr indent="-228600" defTabSz="914400">
              <a:lnSpc>
                <a:spcPct val="120000"/>
              </a:lnSpc>
              <a:spcAft>
                <a:spcPts val="600"/>
              </a:spcAft>
              <a:buSzPct val="125000"/>
              <a:buFont typeface="Arial" panose="020B0604020202020204" pitchFamily="34" charset="0"/>
              <a:buChar char="•"/>
            </a:pPr>
            <a:r>
              <a:rPr lang="en-US"/>
              <a:t>https://www.dartmouthatlas.org/interactive-apps/primary-care-access-quality-measures/#county</a:t>
            </a:r>
          </a:p>
        </p:txBody>
      </p:sp>
      <p:pic>
        <p:nvPicPr>
          <p:cNvPr id="4" name="Picture 5" descr="Map&#10;&#10;Description automatically generated">
            <a:extLst>
              <a:ext uri="{FF2B5EF4-FFF2-40B4-BE49-F238E27FC236}">
                <a16:creationId xmlns:a16="http://schemas.microsoft.com/office/drawing/2014/main" id="{251265CA-7629-70D9-24E9-38EEED473308}"/>
              </a:ext>
            </a:extLst>
          </p:cNvPr>
          <p:cNvPicPr>
            <a:picLocks noChangeAspect="1"/>
          </p:cNvPicPr>
          <p:nvPr/>
        </p:nvPicPr>
        <p:blipFill>
          <a:blip r:embed="rId8"/>
          <a:stretch>
            <a:fillRect/>
          </a:stretch>
        </p:blipFill>
        <p:spPr>
          <a:xfrm>
            <a:off x="6411658" y="1954896"/>
            <a:ext cx="4920026" cy="3902299"/>
          </a:xfrm>
          <a:prstGeom prst="rect">
            <a:avLst/>
          </a:prstGeom>
        </p:spPr>
      </p:pic>
    </p:spTree>
    <p:extLst>
      <p:ext uri="{BB962C8B-B14F-4D97-AF65-F5344CB8AC3E}">
        <p14:creationId xmlns:p14="http://schemas.microsoft.com/office/powerpoint/2010/main" val="249043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DAEE-537A-0849-C219-4E67F8CB0EA4}"/>
              </a:ext>
            </a:extLst>
          </p:cNvPr>
          <p:cNvSpPr>
            <a:spLocks noGrp="1"/>
          </p:cNvSpPr>
          <p:nvPr>
            <p:ph type="title"/>
          </p:nvPr>
        </p:nvSpPr>
        <p:spPr/>
        <p:txBody>
          <a:bodyPr/>
          <a:lstStyle/>
          <a:p>
            <a:r>
              <a:rPr lang="en-US" dirty="0"/>
              <a:t>Research AIM</a:t>
            </a:r>
          </a:p>
        </p:txBody>
      </p:sp>
      <p:sp>
        <p:nvSpPr>
          <p:cNvPr id="3" name="Content Placeholder 2">
            <a:extLst>
              <a:ext uri="{FF2B5EF4-FFF2-40B4-BE49-F238E27FC236}">
                <a16:creationId xmlns:a16="http://schemas.microsoft.com/office/drawing/2014/main" id="{D3CF7077-4ABD-E410-BB2F-0FF65577DCAA}"/>
              </a:ext>
            </a:extLst>
          </p:cNvPr>
          <p:cNvSpPr>
            <a:spLocks noGrp="1"/>
          </p:cNvSpPr>
          <p:nvPr>
            <p:ph idx="1"/>
          </p:nvPr>
        </p:nvSpPr>
        <p:spPr>
          <a:xfrm>
            <a:off x="1141965" y="1574078"/>
            <a:ext cx="7238446" cy="4975807"/>
          </a:xfrm>
        </p:spPr>
        <p:txBody>
          <a:bodyPr vert="horz" lIns="91440" tIns="45720" rIns="91440" bIns="45720" rtlCol="0" anchor="t">
            <a:normAutofit fontScale="70000" lnSpcReduction="20000"/>
          </a:bodyPr>
          <a:lstStyle/>
          <a:p>
            <a:r>
              <a:rPr lang="en-US" dirty="0">
                <a:ea typeface="+mn-lt"/>
                <a:cs typeface="+mn-lt"/>
              </a:rPr>
              <a:t>Design an explanatory system that explains and visualizes the barriers to cancer screening uptake that considers the complex network of factors potentially causal social determinants, and comorbidities</a:t>
            </a:r>
            <a:r>
              <a:rPr lang="en-US" dirty="0"/>
              <a:t> </a:t>
            </a:r>
            <a:endParaRPr lang="en-US" b="1" dirty="0"/>
          </a:p>
          <a:p>
            <a:r>
              <a:rPr lang="en-US" dirty="0">
                <a:ea typeface="+mn-lt"/>
                <a:cs typeface="+mn-lt"/>
              </a:rPr>
              <a:t>Data Sources</a:t>
            </a:r>
          </a:p>
          <a:p>
            <a:pPr lvl="1"/>
            <a:r>
              <a:rPr lang="en-US" dirty="0">
                <a:ea typeface="+mn-lt"/>
                <a:cs typeface="+mn-lt"/>
              </a:rPr>
              <a:t>Deidentified EHR Data from MUSC including diagnoses, labs, observations, patient reported cancer histories, billed procedures, and screening tests, between 2016 and the end of 2019 (patients with at least one visit)</a:t>
            </a:r>
          </a:p>
          <a:p>
            <a:pPr lvl="1"/>
            <a:r>
              <a:rPr lang="en-US" dirty="0">
                <a:ea typeface="+mn-lt"/>
                <a:cs typeface="+mn-lt"/>
              </a:rPr>
              <a:t>CDC Social Vulnerability Index (SVI) with census track level attributes</a:t>
            </a:r>
          </a:p>
          <a:p>
            <a:r>
              <a:rPr lang="en-US" dirty="0">
                <a:ea typeface="+mn-lt"/>
                <a:cs typeface="+mn-lt"/>
              </a:rPr>
              <a:t>EHR Inclusion criteria:</a:t>
            </a:r>
          </a:p>
          <a:p>
            <a:pPr marL="800100" lvl="1" indent="-342900"/>
            <a:r>
              <a:rPr lang="en-US" dirty="0">
                <a:ea typeface="+mn-lt"/>
                <a:cs typeface="+mn-lt"/>
              </a:rPr>
              <a:t>One office visit between 1/1/2016 - 12/31/2019 at (Ellis Oak, Martello Drive, Ben Sawyer, Daniel Island, Peninsula Bee Street, West Ashley Medical Pavilion)</a:t>
            </a:r>
          </a:p>
          <a:p>
            <a:pPr marL="800100" lvl="1" indent="-342900"/>
            <a:r>
              <a:rPr lang="en-US" dirty="0">
                <a:ea typeface="+mn-lt"/>
                <a:cs typeface="+mn-lt"/>
              </a:rPr>
              <a:t>A mammogram screening test ordered by a healthcare provider</a:t>
            </a:r>
          </a:p>
          <a:p>
            <a:pPr marL="800100" lvl="1" indent="-342900"/>
            <a:r>
              <a:rPr lang="en-US" dirty="0">
                <a:ea typeface="+mn-lt"/>
                <a:cs typeface="+mn-lt"/>
              </a:rPr>
              <a:t>Female, Age &gt;=18 </a:t>
            </a:r>
          </a:p>
          <a:p>
            <a:pPr marL="800100" lvl="1" indent="-342900"/>
            <a:r>
              <a:rPr lang="en-US" dirty="0">
                <a:ea typeface="+mn-lt"/>
                <a:cs typeface="+mn-lt"/>
              </a:rPr>
              <a:t>Cases : Did NOT have an order status of “Completed” or “Sent” within 180 days of the first order</a:t>
            </a:r>
          </a:p>
          <a:p>
            <a:pPr marL="800100" lvl="1" indent="-342900"/>
            <a:r>
              <a:rPr lang="en-US" dirty="0">
                <a:ea typeface="+mn-lt"/>
                <a:cs typeface="+mn-lt"/>
              </a:rPr>
              <a:t>Controls: Had order status "Completed" within 180 days following the first test order date (excluding tests completed on the same days as ordered)</a:t>
            </a:r>
          </a:p>
          <a:p>
            <a:pPr marL="800100" lvl="1" indent="-342900"/>
            <a:r>
              <a:rPr lang="en-US" dirty="0"/>
              <a:t>3,003 total patients. </a:t>
            </a:r>
          </a:p>
        </p:txBody>
      </p:sp>
      <p:pic>
        <p:nvPicPr>
          <p:cNvPr id="4" name="Picture 4" descr="Table&#10;&#10;Description automatically generated">
            <a:extLst>
              <a:ext uri="{FF2B5EF4-FFF2-40B4-BE49-F238E27FC236}">
                <a16:creationId xmlns:a16="http://schemas.microsoft.com/office/drawing/2014/main" id="{373C86C3-5CA4-A403-C824-565C808D54FF}"/>
              </a:ext>
            </a:extLst>
          </p:cNvPr>
          <p:cNvPicPr>
            <a:picLocks noChangeAspect="1"/>
          </p:cNvPicPr>
          <p:nvPr/>
        </p:nvPicPr>
        <p:blipFill>
          <a:blip r:embed="rId2"/>
          <a:stretch>
            <a:fillRect/>
          </a:stretch>
        </p:blipFill>
        <p:spPr>
          <a:xfrm>
            <a:off x="8181367" y="2250786"/>
            <a:ext cx="3407923" cy="1993261"/>
          </a:xfrm>
          <a:prstGeom prst="rect">
            <a:avLst/>
          </a:prstGeom>
        </p:spPr>
      </p:pic>
    </p:spTree>
    <p:extLst>
      <p:ext uri="{BB962C8B-B14F-4D97-AF65-F5344CB8AC3E}">
        <p14:creationId xmlns:p14="http://schemas.microsoft.com/office/powerpoint/2010/main" val="173806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1D70-6462-2A46-0CB4-777B7B95BD6E}"/>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t>Leveraging MUSC EMR DATA</a:t>
            </a:r>
          </a:p>
        </p:txBody>
      </p:sp>
      <p:pic>
        <p:nvPicPr>
          <p:cNvPr id="8" name="Picture 8" descr="Diagram&#10;&#10;Description automatically generated">
            <a:extLst>
              <a:ext uri="{FF2B5EF4-FFF2-40B4-BE49-F238E27FC236}">
                <a16:creationId xmlns:a16="http://schemas.microsoft.com/office/drawing/2014/main" id="{A458EBF8-8734-62FB-8A3E-00225B88EB8F}"/>
              </a:ext>
            </a:extLst>
          </p:cNvPr>
          <p:cNvPicPr>
            <a:picLocks noGrp="1" noChangeAspect="1"/>
          </p:cNvPicPr>
          <p:nvPr>
            <p:ph idx="1"/>
          </p:nvPr>
        </p:nvPicPr>
        <p:blipFill>
          <a:blip r:embed="rId3"/>
          <a:stretch>
            <a:fillRect/>
          </a:stretch>
        </p:blipFill>
        <p:spPr>
          <a:xfrm>
            <a:off x="837422" y="2052527"/>
            <a:ext cx="5402595" cy="376928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5" name="TextBox 4">
            <a:extLst>
              <a:ext uri="{FF2B5EF4-FFF2-40B4-BE49-F238E27FC236}">
                <a16:creationId xmlns:a16="http://schemas.microsoft.com/office/drawing/2014/main" id="{9A8A16F4-DB85-A1DC-EE3C-BA9040A5355C}"/>
              </a:ext>
            </a:extLst>
          </p:cNvPr>
          <p:cNvSpPr txBox="1"/>
          <p:nvPr/>
        </p:nvSpPr>
        <p:spPr>
          <a:xfrm>
            <a:off x="6336727" y="2249487"/>
            <a:ext cx="4710683" cy="354171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Aft>
                <a:spcPts val="600"/>
              </a:spcAft>
              <a:buSzPct val="125000"/>
              <a:buFont typeface="Arial" panose="020B0604020202020204" pitchFamily="34" charset="0"/>
              <a:buChar char="•"/>
            </a:pPr>
            <a:r>
              <a:rPr lang="en-US" sz="1700"/>
              <a:t>This demonstrates processing data from MUSC's EMR for predicting cancer screening uptake.  Self reported personal and family histories of cancer  as well as natural text from problem lists are combined into registries with Elixhauser comorbidities based on billed ICD10 codes are combined to create a comprehensive view of patients family and personal cancer history.  This is combined with insurance, demographics and track level social vulnerability flags from the CDC SVI to create  basis for prediction cancer screening uptake in support of research aims 2 and 3.  </a:t>
            </a:r>
          </a:p>
        </p:txBody>
      </p:sp>
    </p:spTree>
    <p:extLst>
      <p:ext uri="{BB962C8B-B14F-4D97-AF65-F5344CB8AC3E}">
        <p14:creationId xmlns:p14="http://schemas.microsoft.com/office/powerpoint/2010/main" val="34801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C9A6-954B-8E02-FB4D-E8443D16C60F}"/>
              </a:ext>
            </a:extLst>
          </p:cNvPr>
          <p:cNvSpPr>
            <a:spLocks noGrp="1"/>
          </p:cNvSpPr>
          <p:nvPr>
            <p:ph type="title"/>
          </p:nvPr>
        </p:nvSpPr>
        <p:spPr/>
        <p:txBody>
          <a:bodyPr/>
          <a:lstStyle/>
          <a:p>
            <a:r>
              <a:rPr lang="en-US" dirty="0"/>
              <a:t> What's the Problem with Problem Lists?</a:t>
            </a:r>
          </a:p>
        </p:txBody>
      </p:sp>
      <p:pic>
        <p:nvPicPr>
          <p:cNvPr id="4" name="Picture 4" descr="Table&#10;&#10;Description automatically generated">
            <a:extLst>
              <a:ext uri="{FF2B5EF4-FFF2-40B4-BE49-F238E27FC236}">
                <a16:creationId xmlns:a16="http://schemas.microsoft.com/office/drawing/2014/main" id="{41466737-8ADB-4E68-9950-5FB808CBFB9F}"/>
              </a:ext>
            </a:extLst>
          </p:cNvPr>
          <p:cNvPicPr>
            <a:picLocks noGrp="1" noChangeAspect="1"/>
          </p:cNvPicPr>
          <p:nvPr>
            <p:ph idx="1"/>
          </p:nvPr>
        </p:nvPicPr>
        <p:blipFill>
          <a:blip r:embed="rId2"/>
          <a:stretch>
            <a:fillRect/>
          </a:stretch>
        </p:blipFill>
        <p:spPr>
          <a:xfrm>
            <a:off x="4787186" y="1716000"/>
            <a:ext cx="4880768" cy="2659714"/>
          </a:xfrm>
        </p:spPr>
      </p:pic>
      <p:sp>
        <p:nvSpPr>
          <p:cNvPr id="5" name="TextBox 4">
            <a:extLst>
              <a:ext uri="{FF2B5EF4-FFF2-40B4-BE49-F238E27FC236}">
                <a16:creationId xmlns:a16="http://schemas.microsoft.com/office/drawing/2014/main" id="{8D556ABF-B491-3823-DBA8-5677678D253F}"/>
              </a:ext>
            </a:extLst>
          </p:cNvPr>
          <p:cNvSpPr txBox="1"/>
          <p:nvPr/>
        </p:nvSpPr>
        <p:spPr>
          <a:xfrm>
            <a:off x="817071" y="1824729"/>
            <a:ext cx="361130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 problem list is a document that states the most important health problems facing a patient such as nontransitive illnesses or diseases, injuries suffered by the patient, and anything else that has affected the patient or is currently ongoing with the patient."*</a:t>
            </a:r>
            <a:endParaRPr lang="en-US" dirty="0"/>
          </a:p>
          <a:p>
            <a:endParaRPr lang="en-US" dirty="0"/>
          </a:p>
          <a:p>
            <a:r>
              <a:rPr lang="en-US" dirty="0"/>
              <a:t>MUSC Problem list are a mix of free text and ICD9cm codes </a:t>
            </a:r>
          </a:p>
          <a:p>
            <a:r>
              <a:rPr lang="en-US" dirty="0"/>
              <a:t>Can coding of this be solved with word to </a:t>
            </a:r>
            <a:r>
              <a:rPr lang="en-US" dirty="0" err="1"/>
              <a:t>vect</a:t>
            </a:r>
            <a:r>
              <a:rPr lang="en-US" dirty="0"/>
              <a:t> and  Nearest Neighbors? Sort of... </a:t>
            </a:r>
          </a:p>
          <a:p>
            <a:endParaRPr lang="en-US" dirty="0"/>
          </a:p>
          <a:p>
            <a:endParaRPr lang="en-US" dirty="0"/>
          </a:p>
        </p:txBody>
      </p:sp>
      <p:sp>
        <p:nvSpPr>
          <p:cNvPr id="3" name="TextBox 2">
            <a:extLst>
              <a:ext uri="{FF2B5EF4-FFF2-40B4-BE49-F238E27FC236}">
                <a16:creationId xmlns:a16="http://schemas.microsoft.com/office/drawing/2014/main" id="{2E1F50D9-ADC7-1E56-129E-C56477A1A86D}"/>
              </a:ext>
            </a:extLst>
          </p:cNvPr>
          <p:cNvSpPr txBox="1"/>
          <p:nvPr/>
        </p:nvSpPr>
        <p:spPr>
          <a:xfrm>
            <a:off x="1564500" y="6349500"/>
            <a:ext cx="700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*https://www.techtarget.com/searchhealthit/definition/problem-list</a:t>
            </a:r>
          </a:p>
        </p:txBody>
      </p:sp>
      <p:pic>
        <p:nvPicPr>
          <p:cNvPr id="6" name="Picture 6" descr="Table&#10;&#10;Description automatically generated">
            <a:extLst>
              <a:ext uri="{FF2B5EF4-FFF2-40B4-BE49-F238E27FC236}">
                <a16:creationId xmlns:a16="http://schemas.microsoft.com/office/drawing/2014/main" id="{A31A5776-FB41-EE5F-DF92-C7DBE82DDCCC}"/>
              </a:ext>
            </a:extLst>
          </p:cNvPr>
          <p:cNvPicPr>
            <a:picLocks noChangeAspect="1"/>
          </p:cNvPicPr>
          <p:nvPr/>
        </p:nvPicPr>
        <p:blipFill>
          <a:blip r:embed="rId3"/>
          <a:stretch>
            <a:fillRect/>
          </a:stretch>
        </p:blipFill>
        <p:spPr>
          <a:xfrm>
            <a:off x="6947234" y="4601344"/>
            <a:ext cx="2743200" cy="715419"/>
          </a:xfrm>
          <a:prstGeom prst="rect">
            <a:avLst/>
          </a:prstGeom>
        </p:spPr>
      </p:pic>
    </p:spTree>
    <p:extLst>
      <p:ext uri="{BB962C8B-B14F-4D97-AF65-F5344CB8AC3E}">
        <p14:creationId xmlns:p14="http://schemas.microsoft.com/office/powerpoint/2010/main" val="101017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8ADE-BDC4-7D25-46DF-816250EACFD0}"/>
              </a:ext>
            </a:extLst>
          </p:cNvPr>
          <p:cNvSpPr>
            <a:spLocks noGrp="1"/>
          </p:cNvSpPr>
          <p:nvPr>
            <p:ph type="title"/>
          </p:nvPr>
        </p:nvSpPr>
        <p:spPr>
          <a:xfrm>
            <a:off x="1141413" y="162812"/>
            <a:ext cx="9905998" cy="1478570"/>
          </a:xfrm>
        </p:spPr>
        <p:txBody>
          <a:bodyPr>
            <a:normAutofit/>
          </a:bodyPr>
          <a:lstStyle/>
          <a:p>
            <a:r>
              <a:rPr lang="en-US" dirty="0"/>
              <a:t>Problem List icd9 extraction Pipeline</a:t>
            </a:r>
          </a:p>
        </p:txBody>
      </p:sp>
      <p:sp>
        <p:nvSpPr>
          <p:cNvPr id="10" name="Content Placeholder 7">
            <a:extLst>
              <a:ext uri="{FF2B5EF4-FFF2-40B4-BE49-F238E27FC236}">
                <a16:creationId xmlns:a16="http://schemas.microsoft.com/office/drawing/2014/main" id="{DE4AA72F-73EE-6BF8-0A55-515929499075}"/>
              </a:ext>
            </a:extLst>
          </p:cNvPr>
          <p:cNvSpPr>
            <a:spLocks noGrp="1"/>
          </p:cNvSpPr>
          <p:nvPr>
            <p:ph idx="1"/>
          </p:nvPr>
        </p:nvSpPr>
        <p:spPr>
          <a:xfrm>
            <a:off x="972336" y="3404711"/>
            <a:ext cx="10821623" cy="2734890"/>
          </a:xfrm>
        </p:spPr>
        <p:txBody>
          <a:bodyPr vert="horz" lIns="91440" tIns="45720" rIns="91440" bIns="45720" rtlCol="0" anchor="t">
            <a:normAutofit fontScale="85000" lnSpcReduction="20000"/>
          </a:bodyPr>
          <a:lstStyle/>
          <a:p>
            <a:r>
              <a:rPr lang="en-US" dirty="0">
                <a:ea typeface="+mn-lt"/>
                <a:cs typeface="+mn-lt"/>
              </a:rPr>
              <a:t>NN is powerful, but results are not guaranteed to make sense, even at reasonably high cosine similarity thresholds </a:t>
            </a:r>
          </a:p>
          <a:p>
            <a:r>
              <a:rPr lang="en-US" dirty="0">
                <a:ea typeface="+mn-lt"/>
                <a:cs typeface="+mn-lt"/>
              </a:rPr>
              <a:t>It works: "history of smoking" &gt; V1582: Personal history of tobacco use,  0.86</a:t>
            </a:r>
            <a:endParaRPr lang="en-US" dirty="0"/>
          </a:p>
          <a:p>
            <a:r>
              <a:rPr lang="en-US" dirty="0"/>
              <a:t>It doesn't work: </a:t>
            </a:r>
            <a:r>
              <a:rPr lang="en-US" dirty="0">
                <a:ea typeface="+mn-lt"/>
                <a:cs typeface="+mn-lt"/>
              </a:rPr>
              <a:t>"smoking two packs a day" &gt; V2032: Health supervision for newborn 8 to 28 days old, 0.804</a:t>
            </a:r>
            <a:endParaRPr lang="en-US" dirty="0"/>
          </a:p>
          <a:p>
            <a:r>
              <a:rPr lang="en-US" dirty="0"/>
              <a:t>It works: </a:t>
            </a:r>
            <a:r>
              <a:rPr lang="en-US" dirty="0">
                <a:ea typeface="+mn-lt"/>
                <a:cs typeface="+mn-lt"/>
              </a:rPr>
              <a:t>Abnormal TSH &gt;  7945: Nonspecific abnormal results of function study of thyroid, 0.744</a:t>
            </a:r>
            <a:endParaRPr lang="en-US" dirty="0"/>
          </a:p>
          <a:p>
            <a:r>
              <a:rPr lang="en-US" dirty="0"/>
              <a:t>It's unclear "</a:t>
            </a:r>
            <a:r>
              <a:rPr lang="en-US" dirty="0">
                <a:ea typeface="+mn-lt"/>
                <a:cs typeface="+mn-lt"/>
              </a:rPr>
              <a:t>H/O echocardiogram" &gt; '7852': Undiagnosed cardiac murmurs', 0.717</a:t>
            </a:r>
          </a:p>
          <a:p>
            <a:endParaRPr lang="en-US" dirty="0"/>
          </a:p>
          <a:p>
            <a:endParaRPr lang="en-US" dirty="0"/>
          </a:p>
          <a:p>
            <a:endParaRPr lang="en-US" dirty="0"/>
          </a:p>
          <a:p>
            <a:endParaRPr lang="en-US" dirty="0"/>
          </a:p>
          <a:p>
            <a:endParaRPr lang="en-US" dirty="0"/>
          </a:p>
        </p:txBody>
      </p:sp>
      <p:pic>
        <p:nvPicPr>
          <p:cNvPr id="5" name="Picture 5" descr="Chart, histogram&#10;&#10;Description automatically generated">
            <a:extLst>
              <a:ext uri="{FF2B5EF4-FFF2-40B4-BE49-F238E27FC236}">
                <a16:creationId xmlns:a16="http://schemas.microsoft.com/office/drawing/2014/main" id="{35D353A3-8603-6C3E-2C12-687634CD39B8}"/>
              </a:ext>
            </a:extLst>
          </p:cNvPr>
          <p:cNvPicPr>
            <a:picLocks noChangeAspect="1"/>
          </p:cNvPicPr>
          <p:nvPr/>
        </p:nvPicPr>
        <p:blipFill>
          <a:blip r:embed="rId3"/>
          <a:stretch>
            <a:fillRect/>
          </a:stretch>
        </p:blipFill>
        <p:spPr>
          <a:xfrm>
            <a:off x="8217409" y="1285553"/>
            <a:ext cx="3794345" cy="1918717"/>
          </a:xfrm>
          <a:prstGeom prst="rect">
            <a:avLst/>
          </a:prstGeom>
        </p:spPr>
      </p:pic>
      <p:sp>
        <p:nvSpPr>
          <p:cNvPr id="3" name="TextBox 2">
            <a:extLst>
              <a:ext uri="{FF2B5EF4-FFF2-40B4-BE49-F238E27FC236}">
                <a16:creationId xmlns:a16="http://schemas.microsoft.com/office/drawing/2014/main" id="{D7D9F2CD-0937-914F-FCB0-E8253D4CDBAE}"/>
              </a:ext>
            </a:extLst>
          </p:cNvPr>
          <p:cNvSpPr txBox="1"/>
          <p:nvPr/>
        </p:nvSpPr>
        <p:spPr>
          <a:xfrm>
            <a:off x="2493817" y="6018068"/>
            <a:ext cx="95509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US" sz="1200" dirty="0"/>
          </a:p>
          <a:p>
            <a:r>
              <a:rPr lang="en-US" sz="1200" dirty="0"/>
              <a:t>Zhang Y, Chen Q, Yang Z, Lin H, Lu Z. </a:t>
            </a:r>
            <a:r>
              <a:rPr lang="en-US" sz="1200" dirty="0" err="1"/>
              <a:t>BioWordVec</a:t>
            </a:r>
            <a:r>
              <a:rPr lang="en-US" sz="1200" dirty="0"/>
              <a:t>, improving biomedical word embeddings with </a:t>
            </a:r>
            <a:r>
              <a:rPr lang="en-US" sz="1200" dirty="0" err="1"/>
              <a:t>subword</a:t>
            </a:r>
            <a:r>
              <a:rPr lang="en-US" sz="1200" dirty="0"/>
              <a:t> information and </a:t>
            </a:r>
            <a:r>
              <a:rPr lang="en-US" sz="1200" dirty="0" err="1"/>
              <a:t>MeSH</a:t>
            </a:r>
            <a:r>
              <a:rPr lang="en-US" sz="1200" dirty="0"/>
              <a:t>. </a:t>
            </a:r>
            <a:r>
              <a:rPr lang="en-US" sz="1200" i="1" dirty="0"/>
              <a:t>Sci Data</a:t>
            </a:r>
            <a:r>
              <a:rPr lang="en-US" sz="1200" dirty="0"/>
              <a:t>. 2019;6(1):52. </a:t>
            </a:r>
            <a:r>
              <a:rPr lang="en-US" sz="1200" dirty="0" err="1"/>
              <a:t>doi</a:t>
            </a:r>
            <a:r>
              <a:rPr lang="en-US" sz="1200" dirty="0"/>
              <a:t>:</a:t>
            </a:r>
            <a:r>
              <a:rPr lang="en-US" sz="1200" dirty="0">
                <a:hlinkClick r:id="rId4"/>
              </a:rPr>
              <a:t>10.1038/s41597-019-0055-0</a:t>
            </a:r>
          </a:p>
          <a:p>
            <a:endParaRPr lang="en-US"/>
          </a:p>
        </p:txBody>
      </p:sp>
      <p:pic>
        <p:nvPicPr>
          <p:cNvPr id="6" name="Picture 6" descr="Diagram&#10;&#10;Description automatically generated">
            <a:extLst>
              <a:ext uri="{FF2B5EF4-FFF2-40B4-BE49-F238E27FC236}">
                <a16:creationId xmlns:a16="http://schemas.microsoft.com/office/drawing/2014/main" id="{74AAE07C-DCC7-DC91-6796-B8C283502A02}"/>
              </a:ext>
            </a:extLst>
          </p:cNvPr>
          <p:cNvPicPr>
            <a:picLocks noChangeAspect="1"/>
          </p:cNvPicPr>
          <p:nvPr/>
        </p:nvPicPr>
        <p:blipFill>
          <a:blip r:embed="rId5"/>
          <a:stretch>
            <a:fillRect/>
          </a:stretch>
        </p:blipFill>
        <p:spPr>
          <a:xfrm>
            <a:off x="1035627" y="1218505"/>
            <a:ext cx="7072745" cy="2048400"/>
          </a:xfrm>
          <a:prstGeom prst="rect">
            <a:avLst/>
          </a:prstGeom>
        </p:spPr>
      </p:pic>
    </p:spTree>
    <p:extLst>
      <p:ext uri="{BB962C8B-B14F-4D97-AF65-F5344CB8AC3E}">
        <p14:creationId xmlns:p14="http://schemas.microsoft.com/office/powerpoint/2010/main" val="216772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DE51-641C-6776-2F66-B1E481AF3107}"/>
              </a:ext>
            </a:extLst>
          </p:cNvPr>
          <p:cNvSpPr>
            <a:spLocks noGrp="1"/>
          </p:cNvSpPr>
          <p:nvPr>
            <p:ph type="title"/>
          </p:nvPr>
        </p:nvSpPr>
        <p:spPr>
          <a:xfrm>
            <a:off x="1141413" y="585573"/>
            <a:ext cx="9905998" cy="1478570"/>
          </a:xfrm>
        </p:spPr>
        <p:txBody>
          <a:bodyPr/>
          <a:lstStyle/>
          <a:p>
            <a:r>
              <a:rPr lang="en-US" dirty="0"/>
              <a:t>When Extracted ICD9cms are mapped to </a:t>
            </a:r>
            <a:r>
              <a:rPr lang="en-US" dirty="0" err="1"/>
              <a:t>Elixhauser</a:t>
            </a:r>
          </a:p>
        </p:txBody>
      </p:sp>
      <p:pic>
        <p:nvPicPr>
          <p:cNvPr id="4" name="Picture 4" descr="Chart, bar chart&#10;&#10;Description automatically generated">
            <a:extLst>
              <a:ext uri="{FF2B5EF4-FFF2-40B4-BE49-F238E27FC236}">
                <a16:creationId xmlns:a16="http://schemas.microsoft.com/office/drawing/2014/main" id="{61573C89-DB83-B66B-C6DD-0A2B622AD844}"/>
              </a:ext>
            </a:extLst>
          </p:cNvPr>
          <p:cNvPicPr>
            <a:picLocks noGrp="1" noChangeAspect="1"/>
          </p:cNvPicPr>
          <p:nvPr>
            <p:ph idx="1"/>
          </p:nvPr>
        </p:nvPicPr>
        <p:blipFill>
          <a:blip r:embed="rId2"/>
          <a:stretch>
            <a:fillRect/>
          </a:stretch>
        </p:blipFill>
        <p:spPr>
          <a:xfrm>
            <a:off x="758556" y="2760019"/>
            <a:ext cx="5728269" cy="3508714"/>
          </a:xfrm>
        </p:spPr>
      </p:pic>
      <p:pic>
        <p:nvPicPr>
          <p:cNvPr id="5" name="Picture 5" descr="Chart&#10;&#10;Description automatically generated">
            <a:extLst>
              <a:ext uri="{FF2B5EF4-FFF2-40B4-BE49-F238E27FC236}">
                <a16:creationId xmlns:a16="http://schemas.microsoft.com/office/drawing/2014/main" id="{682050E0-3E13-862B-BD46-017A41C4B48D}"/>
              </a:ext>
            </a:extLst>
          </p:cNvPr>
          <p:cNvPicPr>
            <a:picLocks noChangeAspect="1"/>
          </p:cNvPicPr>
          <p:nvPr/>
        </p:nvPicPr>
        <p:blipFill>
          <a:blip r:embed="rId3"/>
          <a:stretch>
            <a:fillRect/>
          </a:stretch>
        </p:blipFill>
        <p:spPr>
          <a:xfrm>
            <a:off x="6580916" y="3574797"/>
            <a:ext cx="5477435" cy="2714572"/>
          </a:xfrm>
          <a:prstGeom prst="rect">
            <a:avLst/>
          </a:prstGeom>
        </p:spPr>
      </p:pic>
    </p:spTree>
    <p:extLst>
      <p:ext uri="{BB962C8B-B14F-4D97-AF65-F5344CB8AC3E}">
        <p14:creationId xmlns:p14="http://schemas.microsoft.com/office/powerpoint/2010/main" val="210047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7CC346E-6182-49A7-D6F5-DA97B98C8473}"/>
              </a:ext>
            </a:extLst>
          </p:cNvPr>
          <p:cNvSpPr>
            <a:spLocks noGrp="1"/>
          </p:cNvSpPr>
          <p:nvPr>
            <p:ph type="title"/>
          </p:nvPr>
        </p:nvSpPr>
        <p:spPr>
          <a:xfrm>
            <a:off x="967325" y="902400"/>
            <a:ext cx="2851417" cy="1478570"/>
          </a:xfrm>
        </p:spPr>
        <p:txBody>
          <a:bodyPr>
            <a:normAutofit fontScale="90000"/>
          </a:bodyPr>
          <a:lstStyle/>
          <a:p>
            <a:r>
              <a:rPr lang="en-US" sz="3200" dirty="0">
                <a:solidFill>
                  <a:srgbClr val="FFFFFF"/>
                </a:solidFill>
              </a:rPr>
              <a:t>Influence Network on Patients With ORDERED Mammograms </a:t>
            </a:r>
            <a:endParaRPr lang="en-US" sz="3200">
              <a:solidFill>
                <a:srgbClr val="FFFFFF"/>
              </a:solidFill>
            </a:endParaRPr>
          </a:p>
        </p:txBody>
      </p:sp>
      <p:sp>
        <p:nvSpPr>
          <p:cNvPr id="8" name="Content Placeholder 7">
            <a:extLst>
              <a:ext uri="{FF2B5EF4-FFF2-40B4-BE49-F238E27FC236}">
                <a16:creationId xmlns:a16="http://schemas.microsoft.com/office/drawing/2014/main" id="{55EB762D-7B63-1F09-145F-27D89F36AD1A}"/>
              </a:ext>
            </a:extLst>
          </p:cNvPr>
          <p:cNvSpPr>
            <a:spLocks noGrp="1"/>
          </p:cNvSpPr>
          <p:nvPr>
            <p:ph idx="1"/>
          </p:nvPr>
        </p:nvSpPr>
        <p:spPr>
          <a:xfrm>
            <a:off x="777385" y="2929310"/>
            <a:ext cx="2929679" cy="3277479"/>
          </a:xfrm>
        </p:spPr>
        <p:txBody>
          <a:bodyPr vert="horz" lIns="91440" tIns="45720" rIns="91440" bIns="45720" rtlCol="0" anchor="t">
            <a:normAutofit/>
          </a:bodyPr>
          <a:lstStyle/>
          <a:p>
            <a:r>
              <a:rPr lang="en-US" sz="1400" dirty="0">
                <a:solidFill>
                  <a:srgbClr val="FFFFFF"/>
                </a:solidFill>
              </a:rPr>
              <a:t>BN Network is a DAG with Conditional Probabilities </a:t>
            </a:r>
          </a:p>
          <a:p>
            <a:r>
              <a:rPr lang="en-US" sz="1400" dirty="0">
                <a:solidFill>
                  <a:srgbClr val="FFFFFF"/>
                </a:solidFill>
              </a:rPr>
              <a:t>Influence network discovery</a:t>
            </a:r>
            <a:endParaRPr lang="en-US" dirty="0"/>
          </a:p>
          <a:p>
            <a:r>
              <a:rPr lang="en-US" sz="1400" dirty="0">
                <a:solidFill>
                  <a:srgbClr val="FFFFFF"/>
                </a:solidFill>
              </a:rPr>
              <a:t>Hypertension node, </a:t>
            </a:r>
            <a:r>
              <a:rPr lang="en-US" sz="1400" dirty="0">
                <a:solidFill>
                  <a:srgbClr val="FFFFFF"/>
                </a:solidFill>
                <a:ea typeface="+mn-lt"/>
                <a:cs typeface="+mn-lt"/>
              </a:rPr>
              <a:t>No insurance </a:t>
            </a:r>
            <a:r>
              <a:rPr lang="en-US" sz="1400" dirty="0">
                <a:solidFill>
                  <a:srgbClr val="FFFFFF"/>
                </a:solidFill>
              </a:rPr>
              <a:t>central to comorbidities </a:t>
            </a:r>
          </a:p>
          <a:p>
            <a:r>
              <a:rPr lang="en-US" sz="1400" dirty="0">
                <a:solidFill>
                  <a:srgbClr val="FFFFFF"/>
                </a:solidFill>
              </a:rPr>
              <a:t>Completed in 180 day node, indicates breast cancer screening test was completed within 180s after order, influenced by out of state insurance, breast cancer and  Medicaid insurance</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3" name="Picture 4" descr="Diagram&#10;&#10;Description automatically generated">
            <a:extLst>
              <a:ext uri="{FF2B5EF4-FFF2-40B4-BE49-F238E27FC236}">
                <a16:creationId xmlns:a16="http://schemas.microsoft.com/office/drawing/2014/main" id="{4FA37A7A-AED4-7C4E-056E-72826F9573FD}"/>
              </a:ext>
            </a:extLst>
          </p:cNvPr>
          <p:cNvPicPr>
            <a:picLocks noChangeAspect="1"/>
          </p:cNvPicPr>
          <p:nvPr/>
        </p:nvPicPr>
        <p:blipFill>
          <a:blip r:embed="rId3"/>
          <a:stretch>
            <a:fillRect/>
          </a:stretch>
        </p:blipFill>
        <p:spPr>
          <a:xfrm>
            <a:off x="4118610" y="371488"/>
            <a:ext cx="7997190" cy="6115025"/>
          </a:xfrm>
          <a:prstGeom prst="rect">
            <a:avLst/>
          </a:prstGeom>
        </p:spPr>
      </p:pic>
    </p:spTree>
    <p:extLst>
      <p:ext uri="{BB962C8B-B14F-4D97-AF65-F5344CB8AC3E}">
        <p14:creationId xmlns:p14="http://schemas.microsoft.com/office/powerpoint/2010/main" val="152486099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Circuit</vt:lpstr>
      <vt:lpstr>Influence Networks to Improve Cancer Screening Follow Through Using Health System and Population Level Data </vt:lpstr>
      <vt:lpstr> Objectives</vt:lpstr>
      <vt:lpstr>Cancer In the State of South Carolina </vt:lpstr>
      <vt:lpstr>Research AIM</vt:lpstr>
      <vt:lpstr>Leveraging MUSC EMR DATA</vt:lpstr>
      <vt:lpstr> What's the Problem with Problem Lists?</vt:lpstr>
      <vt:lpstr>Problem List icd9 extraction Pipeline</vt:lpstr>
      <vt:lpstr>When Extracted ICD9cms are mapped to Elixhauser</vt:lpstr>
      <vt:lpstr>Influence Network on Patients With ORDERED Mammograms </vt:lpstr>
      <vt:lpstr>Machine Learning Approach vs BN Network Selection</vt:lpstr>
      <vt:lpstr>Conclusion</vt:lpstr>
      <vt:lpstr>Questions?</vt:lpstr>
      <vt:lpstr>Recommendations for Screening from  USPSTF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1208</cp:revision>
  <dcterms:created xsi:type="dcterms:W3CDTF">2022-08-06T13:18:58Z</dcterms:created>
  <dcterms:modified xsi:type="dcterms:W3CDTF">2022-09-02T20:26:51Z</dcterms:modified>
</cp:coreProperties>
</file>